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301" r:id="rId5"/>
    <p:sldId id="474" r:id="rId6"/>
    <p:sldId id="473" r:id="rId7"/>
    <p:sldId id="469" r:id="rId8"/>
    <p:sldId id="470" r:id="rId9"/>
    <p:sldId id="472" r:id="rId10"/>
    <p:sldId id="471" r:id="rId11"/>
    <p:sldId id="327" r:id="rId12"/>
  </p:sldIdLst>
  <p:sldSz cx="12192000" cy="6858000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bschnitt" id="{244BBB3D-E6BF-42C1-B3AD-0106A052BD68}">
          <p14:sldIdLst>
            <p14:sldId id="301"/>
            <p14:sldId id="474"/>
            <p14:sldId id="473"/>
            <p14:sldId id="469"/>
            <p14:sldId id="470"/>
            <p14:sldId id="472"/>
            <p14:sldId id="471"/>
            <p14:sldId id="327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tian Zöpfel" initials="CZ" lastIdx="1" clrIdx="0">
    <p:extLst>
      <p:ext uri="{19B8F6BF-5375-455C-9EA6-DF929625EA0E}">
        <p15:presenceInfo xmlns:p15="http://schemas.microsoft.com/office/powerpoint/2012/main" userId="328cbfd8b83896c0" providerId="Windows Live"/>
      </p:ext>
    </p:extLst>
  </p:cmAuthor>
  <p:cmAuthor id="2" name="Martina Keller (ssdbqq53)" initials="ssdbqq53" lastIdx="3" clrIdx="1">
    <p:extLst>
      <p:ext uri="{19B8F6BF-5375-455C-9EA6-DF929625EA0E}">
        <p15:presenceInfo xmlns:p15="http://schemas.microsoft.com/office/powerpoint/2012/main" userId="Martina Keller (ssdbqq53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BBBA"/>
    <a:srgbClr val="00817D"/>
    <a:srgbClr val="B6E4E3"/>
    <a:srgbClr val="E6F6F6"/>
    <a:srgbClr val="C3DCA7"/>
    <a:srgbClr val="FFF374"/>
    <a:srgbClr val="C9F4F3"/>
    <a:srgbClr val="2AC7C7"/>
    <a:srgbClr val="F9C595"/>
    <a:srgbClr val="E3D6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CA20E951-F767-40FB-8981-BDCADE0C3650}">
  <a:tblStyle styleId="{CA20E951-F767-40FB-8981-BDCADE0C3650}" styleName="Stadt Zuerich">
    <a:wholeTbl>
      <a:tcTxStyle>
        <a:fontRef idx="minor">
          <a:prstClr val="black"/>
        </a:fontRef>
        <a:srgbClr val="000000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rgbClr val="000000"/>
              </a:solidFill>
            </a:ln>
          </a:top>
          <a:bottom>
            <a:ln w="12700" cmpd="sng">
              <a:solidFill>
                <a:srgbClr val="000000"/>
              </a:solidFill>
            </a:ln>
          </a:bottom>
          <a:insideH>
            <a:ln w="12700" cmpd="sng">
              <a:solidFill>
                <a:srgbClr val="000000"/>
              </a:solidFill>
            </a:ln>
          </a:insideH>
          <a:insideV>
            <a:ln>
              <a:noFill/>
            </a:ln>
          </a:insideV>
        </a:tcBdr>
      </a:tcStyle>
    </a:wholeTbl>
    <a:lastCol>
      <a:tcTxStyle i="off">
        <a:fontRef idx="major"/>
        <a:srgbClr val="000000"/>
      </a:tcTxStyle>
      <a:tcStyle>
        <a:tcBdr/>
        <a:fill>
          <a:solidFill>
            <a:srgbClr val="FFFFFF"/>
          </a:solidFill>
        </a:fill>
      </a:tcStyle>
    </a:lastCol>
    <a:firstCol>
      <a:tcTxStyle i="off">
        <a:fontRef idx="major"/>
        <a:srgbClr val="000000"/>
      </a:tcTxStyle>
      <a:tcStyle>
        <a:tcBdr/>
        <a:fill>
          <a:solidFill>
            <a:srgbClr val="FFFFFF"/>
          </a:solidFill>
        </a:fill>
      </a:tcStyle>
    </a:firstCol>
    <a:lastRow>
      <a:tcTxStyle b="off">
        <a:fontRef idx="major"/>
        <a:srgbClr val="000000"/>
      </a:tcTxStyle>
      <a:tcStyle>
        <a:tcBdr/>
        <a:fill>
          <a:solidFill>
            <a:srgbClr val="FFFFFF"/>
          </a:solidFill>
        </a:fill>
      </a:tcStyle>
    </a:lastRow>
    <a:firstRow>
      <a:tcTxStyle b="off">
        <a:fontRef idx="major"/>
        <a:srgbClr val="000000"/>
      </a:tcTxStyle>
      <a:tcStyle>
        <a:tcBdr>
          <a:top>
            <a:ln w="25400" cmpd="sng">
              <a:solidFill>
                <a:srgbClr val="000000"/>
              </a:solidFill>
            </a:ln>
          </a:top>
        </a:tcBdr>
        <a:fill>
          <a:solidFill>
            <a:srgbClr val="FFFFFF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7292A2E-F333-43FB-9621-5CBBE7FDCDCB}" styleName="Helle Formatvorlage 2 - Akz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D27102A9-8310-4765-A935-A1911B00CA55}" styleName="Helle Formatvorlage 1 - Akz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8B1032C-EA38-4F05-BA0D-38AFFFC7BED3}" styleName="Helle Formatvorlage 3 - Akz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Designformatvorlage 1 - Akz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8D230F3-CF80-4859-8CE7-A43EE81993B5}" styleName="Helle Formatvorlage 1 - Akz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D7B26C5-4107-4FEC-AEDC-1716B250A1EF}" styleName="Helle Formatvorlag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Helle Formatvorlage 3 - Akz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5" autoAdjust="0"/>
    <p:restoredTop sz="85376" autoAdjust="0"/>
  </p:normalViewPr>
  <p:slideViewPr>
    <p:cSldViewPr snapToGrid="0" showGuides="1">
      <p:cViewPr varScale="1">
        <p:scale>
          <a:sx n="97" d="100"/>
          <a:sy n="97" d="100"/>
        </p:scale>
        <p:origin x="936" y="9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121" d="100"/>
          <a:sy n="121" d="100"/>
        </p:scale>
        <p:origin x="493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E850ADE2-2D25-4546-9357-C66442ECF98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 dirty="0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F96D2E0D-C4F4-4897-BEA0-43F67FFC983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4" y="1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E00546-01E9-4264-A468-A63EC0C38614}" type="datetimeFigureOut">
              <a:rPr lang="de-CH" smtClean="0"/>
              <a:t>05.09.2023</a:t>
            </a:fld>
            <a:endParaRPr lang="de-CH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E8CB4D89-48EA-40A6-BB3C-378D2296DC7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9428584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738D647F-EEFD-49CF-B434-2F192EA711B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4" y="9428584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6453BB-A049-4DCC-96C2-B7D606D486F6}" type="slidenum">
              <a:rPr lang="de-CH" smtClean="0"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6543401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D0949A-276E-4CD6-9AAE-384FEA29604E}" type="datetimeFigureOut">
              <a:rPr lang="de-CH" smtClean="0"/>
              <a:t>05.09.2023</a:t>
            </a:fld>
            <a:endParaRPr lang="de-CH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1B3A51-452A-4DAE-B03F-D06DF21F84B2}" type="slidenum">
              <a:rPr lang="de-CH" smtClean="0"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3572121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dirty="0"/>
              <a:t>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1B3A51-452A-4DAE-B03F-D06DF21F84B2}" type="slidenum">
              <a:rPr lang="de-CH" smtClean="0"/>
              <a:t>1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8588288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B3A51-452A-4DAE-B03F-D06DF21F84B2}" type="slidenum">
              <a:rPr lang="de-CH" smtClean="0"/>
              <a:t>3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9522905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B3A51-452A-4DAE-B03F-D06DF21F84B2}" type="slidenum">
              <a:rPr lang="de-CH" smtClean="0"/>
              <a:t>4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0489447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1B3A51-452A-4DAE-B03F-D06DF21F84B2}" type="slidenum">
              <a:rPr lang="de-CH" smtClean="0"/>
              <a:t>8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8384724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ildplatzhalter 5">
            <a:extLst>
              <a:ext uri="{FF2B5EF4-FFF2-40B4-BE49-F238E27FC236}">
                <a16:creationId xmlns:a16="http://schemas.microsoft.com/office/drawing/2014/main" id="{7D281C46-598B-4674-85E6-3387713ACEFD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 bwMode="gray">
          <a:xfrm>
            <a:off x="0" y="836614"/>
            <a:ext cx="12192000" cy="6021386"/>
          </a:xfrm>
          <a:solidFill>
            <a:srgbClr val="BEBEBE"/>
          </a:solidFill>
        </p:spPr>
        <p:txBody>
          <a:bodyPr/>
          <a:lstStyle>
            <a:lvl1pPr marL="0" indent="0">
              <a:buNone/>
              <a:defRPr sz="1200">
                <a:solidFill>
                  <a:srgbClr val="FFFFFF"/>
                </a:solidFill>
              </a:defRPr>
            </a:lvl1pPr>
          </a:lstStyle>
          <a:p>
            <a:r>
              <a:rPr lang="de-CH" dirty="0"/>
              <a:t>Farbfläche oder Bild</a:t>
            </a:r>
          </a:p>
        </p:txBody>
      </p:sp>
      <p:sp>
        <p:nvSpPr>
          <p:cNvPr id="7" name="Bildplatzhalter 5">
            <a:extLst>
              <a:ext uri="{FF2B5EF4-FFF2-40B4-BE49-F238E27FC236}">
                <a16:creationId xmlns:a16="http://schemas.microsoft.com/office/drawing/2014/main" id="{A315E9DD-29D8-44C5-8481-259987F73348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 bwMode="gray">
          <a:xfrm>
            <a:off x="3786293" y="0"/>
            <a:ext cx="8405706" cy="836614"/>
          </a:xfrm>
          <a:solidFill>
            <a:srgbClr val="0F05A0"/>
          </a:solidFill>
        </p:spPr>
        <p:txBody>
          <a:bodyPr/>
          <a:lstStyle>
            <a:lvl1pPr marL="0" indent="0">
              <a:buNone/>
              <a:defRPr sz="1200">
                <a:solidFill>
                  <a:srgbClr val="FFFFFF"/>
                </a:solidFill>
              </a:defRPr>
            </a:lvl1pPr>
          </a:lstStyle>
          <a:p>
            <a:r>
              <a:rPr lang="de-CH" dirty="0"/>
              <a:t>Farbfläche</a:t>
            </a:r>
          </a:p>
        </p:txBody>
      </p:sp>
      <p:sp>
        <p:nvSpPr>
          <p:cNvPr id="8" name="Titel 1">
            <a:extLst>
              <a:ext uri="{FF2B5EF4-FFF2-40B4-BE49-F238E27FC236}">
                <a16:creationId xmlns:a16="http://schemas.microsoft.com/office/drawing/2014/main" id="{80B76195-456B-45EF-B55A-A417C882FD6B}"/>
              </a:ext>
            </a:extLst>
          </p:cNvPr>
          <p:cNvSpPr>
            <a:spLocks noGrp="1"/>
          </p:cNvSpPr>
          <p:nvPr>
            <p:ph type="ctrTitle"/>
          </p:nvPr>
        </p:nvSpPr>
        <p:spPr bwMode="gray">
          <a:xfrm>
            <a:off x="910799" y="1484313"/>
            <a:ext cx="10369975" cy="3086814"/>
          </a:xfrm>
        </p:spPr>
        <p:txBody>
          <a:bodyPr anchor="t" anchorCtr="0"/>
          <a:lstStyle>
            <a:lvl1pPr algn="l" defTabSz="1332000">
              <a:lnSpc>
                <a:spcPct val="85000"/>
              </a:lnSpc>
              <a:tabLst>
                <a:tab pos="1332000" algn="l"/>
              </a:tabLst>
              <a:defRPr sz="5200">
                <a:solidFill>
                  <a:srgbClr val="FFFFFF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10" name="Untertitel 2">
            <a:extLst>
              <a:ext uri="{FF2B5EF4-FFF2-40B4-BE49-F238E27FC236}">
                <a16:creationId xmlns:a16="http://schemas.microsoft.com/office/drawing/2014/main" id="{4F8D7963-D5AF-43B6-974A-E1DA8608FCF8}"/>
              </a:ext>
            </a:extLst>
          </p:cNvPr>
          <p:cNvSpPr>
            <a:spLocks noGrp="1"/>
          </p:cNvSpPr>
          <p:nvPr>
            <p:ph type="subTitle" idx="1"/>
          </p:nvPr>
        </p:nvSpPr>
        <p:spPr bwMode="gray">
          <a:xfrm>
            <a:off x="947737" y="4648200"/>
            <a:ext cx="10333037" cy="1481138"/>
          </a:xfrm>
        </p:spPr>
        <p:txBody>
          <a:bodyPr anchor="b" anchorCtr="0"/>
          <a:lstStyle>
            <a:lvl1pPr marL="0" indent="0" algn="l">
              <a:lnSpc>
                <a:spcPct val="100000"/>
              </a:lnSpc>
              <a:buNone/>
              <a:defRPr sz="24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  <a:endParaRPr lang="de-CH" dirty="0"/>
          </a:p>
        </p:txBody>
      </p:sp>
      <p:pic>
        <p:nvPicPr>
          <p:cNvPr id="3" name="Grafik 2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804" y="173199"/>
            <a:ext cx="3308200" cy="586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264977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189" userDrawn="1">
          <p15:clr>
            <a:srgbClr val="5ACBF0"/>
          </p15:clr>
        </p15:guide>
        <p15:guide id="3" orient="horz" pos="119" userDrawn="1">
          <p15:clr>
            <a:srgbClr val="5ACBF0"/>
          </p15:clr>
        </p15:guide>
        <p15:guide id="5" pos="2389">
          <p15:clr>
            <a:srgbClr val="9FCC3B"/>
          </p15:clr>
        </p15:guide>
        <p15:guide id="6" orient="horz" pos="935">
          <p15:clr>
            <a:srgbClr val="9FCC3B"/>
          </p15:clr>
        </p15:guide>
        <p15:guide id="7" pos="2275" userDrawn="1">
          <p15:clr>
            <a:srgbClr val="5ACBF0"/>
          </p15:clr>
        </p15:guide>
        <p15:guide id="8" orient="horz" pos="482" userDrawn="1">
          <p15:clr>
            <a:srgbClr val="5ACBF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xt und Bild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1992966-A211-4F6E-9170-972BCF45C9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6D451DC2-3B08-4DD9-BFB5-6760B78B8A6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947738" y="728663"/>
            <a:ext cx="10333037" cy="432000"/>
          </a:xfrm>
        </p:spPr>
        <p:txBody>
          <a:bodyPr/>
          <a:lstStyle>
            <a:lvl1pPr marL="0" indent="0">
              <a:buNone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CH" dirty="0"/>
              <a:t>Masteruntertitelformat bearbeiten</a:t>
            </a:r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5DDCBD7B-7ED5-4065-A2E1-F19973BD36B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947738" y="1592263"/>
            <a:ext cx="6769100" cy="4537075"/>
          </a:xfrm>
        </p:spPr>
        <p:txBody>
          <a:bodyPr tIns="1080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  <p:sp>
        <p:nvSpPr>
          <p:cNvPr id="8" name="Bildplatzhalter 5">
            <a:extLst>
              <a:ext uri="{FF2B5EF4-FFF2-40B4-BE49-F238E27FC236}">
                <a16:creationId xmlns:a16="http://schemas.microsoft.com/office/drawing/2014/main" id="{BDDAC130-B6AD-4A62-99FE-9EE8341CA19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040688" y="1700212"/>
            <a:ext cx="3240087" cy="4429125"/>
          </a:xfrm>
          <a:solidFill>
            <a:srgbClr val="BEBEBE"/>
          </a:solidFill>
        </p:spPr>
        <p:txBody>
          <a:bodyPr/>
          <a:lstStyle>
            <a:lvl1pPr marL="0" indent="0">
              <a:buNone/>
              <a:defRPr sz="1200">
                <a:solidFill>
                  <a:srgbClr val="FFFFFF"/>
                </a:solidFill>
              </a:defRPr>
            </a:lvl1pPr>
          </a:lstStyle>
          <a:p>
            <a:r>
              <a:rPr lang="de-DE" dirty="0"/>
              <a:t>Bild durch Klicken auf Symbol hinzufügen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6369171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03">
          <p15:clr>
            <a:srgbClr val="9FCC3B"/>
          </p15:clr>
        </p15:guide>
        <p15:guide id="2" orient="horz" pos="459">
          <p15:clr>
            <a:srgbClr val="9FCC3B"/>
          </p15:clr>
        </p15:guide>
        <p15:guide id="3" orient="horz" pos="187">
          <p15:clr>
            <a:srgbClr val="9FCC3B"/>
          </p15:clr>
        </p15:guide>
        <p15:guide id="8" pos="3749" userDrawn="1">
          <p15:clr>
            <a:srgbClr val="FBAE40"/>
          </p15:clr>
        </p15:guide>
        <p15:guide id="9" pos="3953" userDrawn="1">
          <p15:clr>
            <a:srgbClr val="FBAE40"/>
          </p15:clr>
        </p15:guide>
        <p15:guide id="10" pos="2842" userDrawn="1">
          <p15:clr>
            <a:srgbClr val="FBAE40"/>
          </p15:clr>
        </p15:guide>
        <p15:guide id="11" pos="2638" userDrawn="1">
          <p15:clr>
            <a:srgbClr val="FBAE40"/>
          </p15:clr>
        </p15:guide>
        <p15:guide id="12" pos="1731" userDrawn="1">
          <p15:clr>
            <a:srgbClr val="FBAE40"/>
          </p15:clr>
        </p15:guide>
        <p15:guide id="13" pos="1527" userDrawn="1">
          <p15:clr>
            <a:srgbClr val="FBAE40"/>
          </p15:clr>
        </p15:guide>
        <p15:guide id="14" pos="4861" userDrawn="1">
          <p15:clr>
            <a:srgbClr val="FBAE40"/>
          </p15:clr>
        </p15:guide>
        <p15:guide id="15" pos="5065" userDrawn="1">
          <p15:clr>
            <a:srgbClr val="FBAE40"/>
          </p15:clr>
        </p15:guide>
        <p15:guide id="16" pos="5972" userDrawn="1">
          <p15:clr>
            <a:srgbClr val="FBAE40"/>
          </p15:clr>
        </p15:guide>
        <p15:guide id="17" pos="6176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xt und Bild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1992966-A211-4F6E-9170-972BCF45C9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6D451DC2-3B08-4DD9-BFB5-6760B78B8A6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947738" y="728663"/>
            <a:ext cx="10333037" cy="432000"/>
          </a:xfrm>
        </p:spPr>
        <p:txBody>
          <a:bodyPr/>
          <a:lstStyle>
            <a:lvl1pPr marL="0" indent="0">
              <a:buNone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CH" dirty="0"/>
              <a:t>Masteruntertitelformat bearbeiten</a:t>
            </a:r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5DDCBD7B-7ED5-4065-A2E1-F19973BD36B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947738" y="1592263"/>
            <a:ext cx="5003800" cy="4537075"/>
          </a:xfrm>
        </p:spPr>
        <p:txBody>
          <a:bodyPr tIns="1080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  <p:sp>
        <p:nvSpPr>
          <p:cNvPr id="8" name="Bildplatzhalter 5">
            <a:extLst>
              <a:ext uri="{FF2B5EF4-FFF2-40B4-BE49-F238E27FC236}">
                <a16:creationId xmlns:a16="http://schemas.microsoft.com/office/drawing/2014/main" id="{BDDAC130-B6AD-4A62-99FE-9EE8341CA19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276976" y="1700212"/>
            <a:ext cx="5003800" cy="4429125"/>
          </a:xfrm>
          <a:solidFill>
            <a:srgbClr val="BEBEBE"/>
          </a:solidFill>
        </p:spPr>
        <p:txBody>
          <a:bodyPr/>
          <a:lstStyle>
            <a:lvl1pPr marL="0" indent="0">
              <a:buNone/>
              <a:defRPr sz="1200">
                <a:solidFill>
                  <a:srgbClr val="FFFFFF"/>
                </a:solidFill>
              </a:defRPr>
            </a:lvl1pPr>
          </a:lstStyle>
          <a:p>
            <a:r>
              <a:rPr lang="de-DE" dirty="0"/>
              <a:t>Bild durch Klicken auf Symbol hinzufügen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411575549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03">
          <p15:clr>
            <a:srgbClr val="9FCC3B"/>
          </p15:clr>
        </p15:guide>
        <p15:guide id="2" orient="horz" pos="459">
          <p15:clr>
            <a:srgbClr val="9FCC3B"/>
          </p15:clr>
        </p15:guide>
        <p15:guide id="3" orient="horz" pos="187">
          <p15:clr>
            <a:srgbClr val="9FCC3B"/>
          </p15:clr>
        </p15:guide>
        <p15:guide id="8" pos="3749" userDrawn="1">
          <p15:clr>
            <a:srgbClr val="FBAE40"/>
          </p15:clr>
        </p15:guide>
        <p15:guide id="9" pos="3953" userDrawn="1">
          <p15:clr>
            <a:srgbClr val="FBAE40"/>
          </p15:clr>
        </p15:guide>
        <p15:guide id="10" pos="2842" userDrawn="1">
          <p15:clr>
            <a:srgbClr val="FBAE40"/>
          </p15:clr>
        </p15:guide>
        <p15:guide id="11" pos="2638" userDrawn="1">
          <p15:clr>
            <a:srgbClr val="FBAE40"/>
          </p15:clr>
        </p15:guide>
        <p15:guide id="12" pos="1731" userDrawn="1">
          <p15:clr>
            <a:srgbClr val="FBAE40"/>
          </p15:clr>
        </p15:guide>
        <p15:guide id="13" pos="1527" userDrawn="1">
          <p15:clr>
            <a:srgbClr val="FBAE40"/>
          </p15:clr>
        </p15:guide>
        <p15:guide id="14" pos="4861" userDrawn="1">
          <p15:clr>
            <a:srgbClr val="FBAE40"/>
          </p15:clr>
        </p15:guide>
        <p15:guide id="15" pos="5065" userDrawn="1">
          <p15:clr>
            <a:srgbClr val="FBAE40"/>
          </p15:clr>
        </p15:guide>
        <p15:guide id="16" pos="5972" userDrawn="1">
          <p15:clr>
            <a:srgbClr val="FBAE40"/>
          </p15:clr>
        </p15:guide>
        <p15:guide id="17" pos="6176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xt und Bild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1992966-A211-4F6E-9170-972BCF45C9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7737" y="306000"/>
            <a:ext cx="5003801" cy="432000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6D451DC2-3B08-4DD9-BFB5-6760B78B8A6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947739" y="728663"/>
            <a:ext cx="5003800" cy="432000"/>
          </a:xfrm>
        </p:spPr>
        <p:txBody>
          <a:bodyPr/>
          <a:lstStyle>
            <a:lvl1pPr marL="0" indent="0">
              <a:buNone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CH" dirty="0"/>
              <a:t>Masteruntertitelformat bearbeiten</a:t>
            </a:r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5DDCBD7B-7ED5-4065-A2E1-F19973BD36B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947738" y="1592263"/>
            <a:ext cx="5003800" cy="4537075"/>
          </a:xfrm>
        </p:spPr>
        <p:txBody>
          <a:bodyPr tIns="1080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  <p:sp>
        <p:nvSpPr>
          <p:cNvPr id="8" name="Bildplatzhalter 5">
            <a:extLst>
              <a:ext uri="{FF2B5EF4-FFF2-40B4-BE49-F238E27FC236}">
                <a16:creationId xmlns:a16="http://schemas.microsoft.com/office/drawing/2014/main" id="{BDDAC130-B6AD-4A62-99FE-9EE8341CA19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276976" y="0"/>
            <a:ext cx="5915024" cy="6416675"/>
          </a:xfrm>
          <a:solidFill>
            <a:srgbClr val="BEBEBE"/>
          </a:solidFill>
        </p:spPr>
        <p:txBody>
          <a:bodyPr/>
          <a:lstStyle>
            <a:lvl1pPr marL="0" indent="0">
              <a:buNone/>
              <a:defRPr sz="1200">
                <a:solidFill>
                  <a:srgbClr val="FFFFFF"/>
                </a:solidFill>
              </a:defRPr>
            </a:lvl1pPr>
          </a:lstStyle>
          <a:p>
            <a:r>
              <a:rPr lang="de-DE" dirty="0"/>
              <a:t>Bild durch Klicken auf Symbol hinzufügen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0856693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03">
          <p15:clr>
            <a:srgbClr val="9FCC3B"/>
          </p15:clr>
        </p15:guide>
        <p15:guide id="2" orient="horz" pos="459">
          <p15:clr>
            <a:srgbClr val="9FCC3B"/>
          </p15:clr>
        </p15:guide>
        <p15:guide id="3" orient="horz" pos="187">
          <p15:clr>
            <a:srgbClr val="9FCC3B"/>
          </p15:clr>
        </p15:guide>
        <p15:guide id="8" pos="3749">
          <p15:clr>
            <a:srgbClr val="FBAE40"/>
          </p15:clr>
        </p15:guide>
        <p15:guide id="9" pos="3953">
          <p15:clr>
            <a:srgbClr val="FBAE40"/>
          </p15:clr>
        </p15:guide>
        <p15:guide id="10" pos="2842">
          <p15:clr>
            <a:srgbClr val="FBAE40"/>
          </p15:clr>
        </p15:guide>
        <p15:guide id="11" pos="2638">
          <p15:clr>
            <a:srgbClr val="FBAE40"/>
          </p15:clr>
        </p15:guide>
        <p15:guide id="12" pos="1731">
          <p15:clr>
            <a:srgbClr val="FBAE40"/>
          </p15:clr>
        </p15:guide>
        <p15:guide id="13" pos="1527">
          <p15:clr>
            <a:srgbClr val="FBAE40"/>
          </p15:clr>
        </p15:guide>
        <p15:guide id="14" pos="4861">
          <p15:clr>
            <a:srgbClr val="FBAE40"/>
          </p15:clr>
        </p15:guide>
        <p15:guide id="15" pos="5065">
          <p15:clr>
            <a:srgbClr val="FBAE40"/>
          </p15:clr>
        </p15:guide>
        <p15:guide id="16" pos="5972">
          <p15:clr>
            <a:srgbClr val="FBAE40"/>
          </p15:clr>
        </p15:guide>
        <p15:guide id="17" pos="6176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2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1992966-A211-4F6E-9170-972BCF45C9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6D451DC2-3B08-4DD9-BFB5-6760B78B8A6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947738" y="728663"/>
            <a:ext cx="10333037" cy="432000"/>
          </a:xfrm>
        </p:spPr>
        <p:txBody>
          <a:bodyPr/>
          <a:lstStyle>
            <a:lvl1pPr marL="0" indent="0">
              <a:buNone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CH" dirty="0"/>
              <a:t>Masteruntertitelformat bearbeiten</a:t>
            </a:r>
          </a:p>
        </p:txBody>
      </p:sp>
      <p:sp>
        <p:nvSpPr>
          <p:cNvPr id="8" name="Bildplatzhalter 5">
            <a:extLst>
              <a:ext uri="{FF2B5EF4-FFF2-40B4-BE49-F238E27FC236}">
                <a16:creationId xmlns:a16="http://schemas.microsoft.com/office/drawing/2014/main" id="{BDDAC130-B6AD-4A62-99FE-9EE8341CA19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276976" y="1700212"/>
            <a:ext cx="5003800" cy="4429125"/>
          </a:xfrm>
          <a:solidFill>
            <a:srgbClr val="BEBEBE"/>
          </a:solidFill>
        </p:spPr>
        <p:txBody>
          <a:bodyPr/>
          <a:lstStyle>
            <a:lvl1pPr marL="0" indent="0">
              <a:buNone/>
              <a:defRPr sz="1200">
                <a:solidFill>
                  <a:srgbClr val="FFFFFF"/>
                </a:solidFill>
              </a:defRPr>
            </a:lvl1pPr>
          </a:lstStyle>
          <a:p>
            <a:r>
              <a:rPr lang="de-DE" dirty="0"/>
              <a:t>Bild durch Klicken auf Symbol hinzufügen</a:t>
            </a:r>
            <a:endParaRPr lang="de-CH" dirty="0"/>
          </a:p>
        </p:txBody>
      </p:sp>
      <p:sp>
        <p:nvSpPr>
          <p:cNvPr id="9" name="Bildplatzhalter 5">
            <a:extLst>
              <a:ext uri="{FF2B5EF4-FFF2-40B4-BE49-F238E27FC236}">
                <a16:creationId xmlns:a16="http://schemas.microsoft.com/office/drawing/2014/main" id="{51A84F9D-26FA-4734-B9E4-2425282BDEE3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947738" y="1700212"/>
            <a:ext cx="5003800" cy="4429125"/>
          </a:xfrm>
          <a:solidFill>
            <a:srgbClr val="BEBEBE"/>
          </a:solidFill>
        </p:spPr>
        <p:txBody>
          <a:bodyPr/>
          <a:lstStyle>
            <a:lvl1pPr marL="0" indent="0">
              <a:buNone/>
              <a:defRPr sz="1200">
                <a:solidFill>
                  <a:srgbClr val="FFFFFF"/>
                </a:solidFill>
              </a:defRPr>
            </a:lvl1pPr>
          </a:lstStyle>
          <a:p>
            <a:r>
              <a:rPr lang="de-DE" dirty="0"/>
              <a:t>Bild durch Klicken auf Symbol hinzufügen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2292855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459">
          <p15:clr>
            <a:srgbClr val="9FCC3B"/>
          </p15:clr>
        </p15:guide>
        <p15:guide id="3" orient="horz" pos="187">
          <p15:clr>
            <a:srgbClr val="9FCC3B"/>
          </p15:clr>
        </p15:guide>
        <p15:guide id="8" pos="3749">
          <p15:clr>
            <a:srgbClr val="FBAE40"/>
          </p15:clr>
        </p15:guide>
        <p15:guide id="9" pos="3953">
          <p15:clr>
            <a:srgbClr val="FBAE40"/>
          </p15:clr>
        </p15:guide>
        <p15:guide id="10" pos="2842">
          <p15:clr>
            <a:srgbClr val="FBAE40"/>
          </p15:clr>
        </p15:guide>
        <p15:guide id="11" pos="2638">
          <p15:clr>
            <a:srgbClr val="FBAE40"/>
          </p15:clr>
        </p15:guide>
        <p15:guide id="12" pos="1731">
          <p15:clr>
            <a:srgbClr val="FBAE40"/>
          </p15:clr>
        </p15:guide>
        <p15:guide id="13" pos="1527">
          <p15:clr>
            <a:srgbClr val="FBAE40"/>
          </p15:clr>
        </p15:guide>
        <p15:guide id="14" pos="4861">
          <p15:clr>
            <a:srgbClr val="FBAE40"/>
          </p15:clr>
        </p15:guide>
        <p15:guide id="15" pos="5065">
          <p15:clr>
            <a:srgbClr val="FBAE40"/>
          </p15:clr>
        </p15:guide>
        <p15:guide id="16" pos="5972">
          <p15:clr>
            <a:srgbClr val="FBAE40"/>
          </p15:clr>
        </p15:guide>
        <p15:guide id="17" pos="6176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Bild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1992966-A211-4F6E-9170-972BCF45C9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6D451DC2-3B08-4DD9-BFB5-6760B78B8A6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947738" y="728663"/>
            <a:ext cx="10333037" cy="432000"/>
          </a:xfrm>
        </p:spPr>
        <p:txBody>
          <a:bodyPr/>
          <a:lstStyle>
            <a:lvl1pPr marL="0" indent="0">
              <a:buNone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CH" dirty="0"/>
              <a:t>Masteruntertitelformat bearbeiten</a:t>
            </a:r>
          </a:p>
        </p:txBody>
      </p:sp>
      <p:sp>
        <p:nvSpPr>
          <p:cNvPr id="8" name="Bildplatzhalter 5">
            <a:extLst>
              <a:ext uri="{FF2B5EF4-FFF2-40B4-BE49-F238E27FC236}">
                <a16:creationId xmlns:a16="http://schemas.microsoft.com/office/drawing/2014/main" id="{BDDAC130-B6AD-4A62-99FE-9EE8341CA19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47738" y="1700212"/>
            <a:ext cx="10333038" cy="4429125"/>
          </a:xfrm>
          <a:solidFill>
            <a:srgbClr val="BEBEBE"/>
          </a:solidFill>
        </p:spPr>
        <p:txBody>
          <a:bodyPr/>
          <a:lstStyle>
            <a:lvl1pPr marL="0" indent="0">
              <a:buNone/>
              <a:defRPr sz="1200">
                <a:solidFill>
                  <a:srgbClr val="FFFFFF"/>
                </a:solidFill>
              </a:defRPr>
            </a:lvl1pPr>
          </a:lstStyle>
          <a:p>
            <a:r>
              <a:rPr lang="de-DE" dirty="0"/>
              <a:t>Bild durch Klicken auf Symbol hinzufügen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71484723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459">
          <p15:clr>
            <a:srgbClr val="9FCC3B"/>
          </p15:clr>
        </p15:guide>
        <p15:guide id="3" orient="horz" pos="187">
          <p15:clr>
            <a:srgbClr val="9FCC3B"/>
          </p15:clr>
        </p15:guide>
        <p15:guide id="8" pos="3749">
          <p15:clr>
            <a:srgbClr val="FBAE40"/>
          </p15:clr>
        </p15:guide>
        <p15:guide id="9" pos="3953">
          <p15:clr>
            <a:srgbClr val="FBAE40"/>
          </p15:clr>
        </p15:guide>
        <p15:guide id="10" pos="2842">
          <p15:clr>
            <a:srgbClr val="FBAE40"/>
          </p15:clr>
        </p15:guide>
        <p15:guide id="11" pos="2638">
          <p15:clr>
            <a:srgbClr val="FBAE40"/>
          </p15:clr>
        </p15:guide>
        <p15:guide id="12" pos="1731">
          <p15:clr>
            <a:srgbClr val="FBAE40"/>
          </p15:clr>
        </p15:guide>
        <p15:guide id="13" pos="1527">
          <p15:clr>
            <a:srgbClr val="FBAE40"/>
          </p15:clr>
        </p15:guide>
        <p15:guide id="14" pos="4861">
          <p15:clr>
            <a:srgbClr val="FBAE40"/>
          </p15:clr>
        </p15:guide>
        <p15:guide id="15" pos="5065">
          <p15:clr>
            <a:srgbClr val="FBAE40"/>
          </p15:clr>
        </p15:guide>
        <p15:guide id="16" pos="5972">
          <p15:clr>
            <a:srgbClr val="FBAE40"/>
          </p15:clr>
        </p15:guide>
        <p15:guide id="17" pos="6176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Bild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1992966-A211-4F6E-9170-972BCF45C9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6D451DC2-3B08-4DD9-BFB5-6760B78B8A6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947738" y="728663"/>
            <a:ext cx="10333037" cy="432000"/>
          </a:xfrm>
        </p:spPr>
        <p:txBody>
          <a:bodyPr/>
          <a:lstStyle>
            <a:lvl1pPr marL="0" indent="0">
              <a:buNone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CH" dirty="0"/>
              <a:t>Masteruntertitelformat bearbeiten</a:t>
            </a:r>
          </a:p>
        </p:txBody>
      </p:sp>
      <p:sp>
        <p:nvSpPr>
          <p:cNvPr id="8" name="Bildplatzhalter 5">
            <a:extLst>
              <a:ext uri="{FF2B5EF4-FFF2-40B4-BE49-F238E27FC236}">
                <a16:creationId xmlns:a16="http://schemas.microsoft.com/office/drawing/2014/main" id="{BDDAC130-B6AD-4A62-99FE-9EE8341CA19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1700212"/>
            <a:ext cx="12192000" cy="4716463"/>
          </a:xfrm>
          <a:solidFill>
            <a:srgbClr val="BEBEBE"/>
          </a:solidFill>
        </p:spPr>
        <p:txBody>
          <a:bodyPr/>
          <a:lstStyle>
            <a:lvl1pPr marL="0" indent="0">
              <a:buNone/>
              <a:defRPr sz="1200">
                <a:solidFill>
                  <a:srgbClr val="FFFFFF"/>
                </a:solidFill>
              </a:defRPr>
            </a:lvl1pPr>
          </a:lstStyle>
          <a:p>
            <a:r>
              <a:rPr lang="de-DE" dirty="0"/>
              <a:t>Bild durch Klicken auf Symbol hinzufügen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9867051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459">
          <p15:clr>
            <a:srgbClr val="9FCC3B"/>
          </p15:clr>
        </p15:guide>
        <p15:guide id="3" orient="horz" pos="187">
          <p15:clr>
            <a:srgbClr val="9FCC3B"/>
          </p15:clr>
        </p15:guide>
        <p15:guide id="4" pos="778">
          <p15:clr>
            <a:srgbClr val="9FCC3B"/>
          </p15:clr>
        </p15:guide>
        <p15:guide id="5" pos="869">
          <p15:clr>
            <a:srgbClr val="9FCC3B"/>
          </p15:clr>
        </p15:guide>
        <p15:guide id="6" pos="1050">
          <p15:clr>
            <a:srgbClr val="9FCC3B"/>
          </p15:clr>
        </p15:guide>
        <p15:guide id="7" pos="1141">
          <p15:clr>
            <a:srgbClr val="9FCC3B"/>
          </p15:clr>
        </p15:guide>
        <p15:guide id="8" pos="3749">
          <p15:clr>
            <a:srgbClr val="FBAE40"/>
          </p15:clr>
        </p15:guide>
        <p15:guide id="9" pos="3953">
          <p15:clr>
            <a:srgbClr val="FBAE40"/>
          </p15:clr>
        </p15:guide>
        <p15:guide id="10" pos="2842">
          <p15:clr>
            <a:srgbClr val="FBAE40"/>
          </p15:clr>
        </p15:guide>
        <p15:guide id="11" pos="2638">
          <p15:clr>
            <a:srgbClr val="FBAE40"/>
          </p15:clr>
        </p15:guide>
        <p15:guide id="12" pos="1731">
          <p15:clr>
            <a:srgbClr val="FBAE40"/>
          </p15:clr>
        </p15:guide>
        <p15:guide id="13" pos="1527">
          <p15:clr>
            <a:srgbClr val="FBAE40"/>
          </p15:clr>
        </p15:guide>
        <p15:guide id="14" pos="4861">
          <p15:clr>
            <a:srgbClr val="FBAE40"/>
          </p15:clr>
        </p15:guide>
        <p15:guide id="15" pos="5065">
          <p15:clr>
            <a:srgbClr val="FBAE40"/>
          </p15:clr>
        </p15:guide>
        <p15:guide id="16" pos="5972">
          <p15:clr>
            <a:srgbClr val="FBAE40"/>
          </p15:clr>
        </p15:guide>
        <p15:guide id="17" pos="6176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5">
            <a:extLst>
              <a:ext uri="{FF2B5EF4-FFF2-40B4-BE49-F238E27FC236}">
                <a16:creationId xmlns:a16="http://schemas.microsoft.com/office/drawing/2014/main" id="{1CE32EB3-BB4F-4253-8B37-E5C687C818A1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12192000" cy="6416675"/>
          </a:xfrm>
          <a:solidFill>
            <a:srgbClr val="BEBEBE"/>
          </a:solidFill>
        </p:spPr>
        <p:txBody>
          <a:bodyPr/>
          <a:lstStyle>
            <a:lvl1pPr marL="0" indent="0">
              <a:buNone/>
              <a:defRPr sz="1200">
                <a:solidFill>
                  <a:srgbClr val="FFFFFF"/>
                </a:solidFill>
              </a:defRPr>
            </a:lvl1pPr>
          </a:lstStyle>
          <a:p>
            <a:r>
              <a:rPr lang="de-DE" dirty="0"/>
              <a:t>Bild durch Klicken auf Symbol hinzufügen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3028456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1992966-A211-4F6E-9170-972BCF45C9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6D451DC2-3B08-4DD9-BFB5-6760B78B8A6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947738" y="728663"/>
            <a:ext cx="10333037" cy="432000"/>
          </a:xfrm>
        </p:spPr>
        <p:txBody>
          <a:bodyPr/>
          <a:lstStyle>
            <a:lvl1pPr marL="0" indent="0">
              <a:buNone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CH" dirty="0"/>
              <a:t>Masteruntertitelformat bearbeiten</a:t>
            </a:r>
          </a:p>
        </p:txBody>
      </p:sp>
      <p:sp>
        <p:nvSpPr>
          <p:cNvPr id="6" name="Medienplatzhalter 3">
            <a:extLst>
              <a:ext uri="{FF2B5EF4-FFF2-40B4-BE49-F238E27FC236}">
                <a16:creationId xmlns:a16="http://schemas.microsoft.com/office/drawing/2014/main" id="{57DEFB8E-07BA-4EF8-82BC-173AA10FAEBF}"/>
              </a:ext>
            </a:extLst>
          </p:cNvPr>
          <p:cNvSpPr>
            <a:spLocks noGrp="1"/>
          </p:cNvSpPr>
          <p:nvPr>
            <p:ph type="media" sz="quarter" idx="12"/>
          </p:nvPr>
        </p:nvSpPr>
        <p:spPr>
          <a:xfrm>
            <a:off x="947738" y="1700213"/>
            <a:ext cx="7869600" cy="4429125"/>
          </a:xfrm>
          <a:solidFill>
            <a:srgbClr val="BEBEBE"/>
          </a:solidFill>
        </p:spPr>
        <p:txBody>
          <a:bodyPr/>
          <a:lstStyle>
            <a:lvl1pPr marL="0" indent="0">
              <a:buNone/>
              <a:defRPr sz="1200">
                <a:solidFill>
                  <a:srgbClr val="FFFFFF"/>
                </a:solidFill>
              </a:defRPr>
            </a:lvl1pPr>
          </a:lstStyle>
          <a:p>
            <a:r>
              <a:rPr lang="de-DE" dirty="0"/>
              <a:t>Mediaclip durch Klicken auf Symbol hinzufügen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2047954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459">
          <p15:clr>
            <a:srgbClr val="9FCC3B"/>
          </p15:clr>
        </p15:guide>
        <p15:guide id="3" orient="horz" pos="187">
          <p15:clr>
            <a:srgbClr val="9FCC3B"/>
          </p15:clr>
        </p15:guide>
        <p15:guide id="8" pos="3749">
          <p15:clr>
            <a:srgbClr val="FBAE40"/>
          </p15:clr>
        </p15:guide>
        <p15:guide id="9" pos="3953">
          <p15:clr>
            <a:srgbClr val="FBAE40"/>
          </p15:clr>
        </p15:guide>
        <p15:guide id="10" pos="2842">
          <p15:clr>
            <a:srgbClr val="FBAE40"/>
          </p15:clr>
        </p15:guide>
        <p15:guide id="11" pos="2638">
          <p15:clr>
            <a:srgbClr val="FBAE40"/>
          </p15:clr>
        </p15:guide>
        <p15:guide id="12" pos="1731">
          <p15:clr>
            <a:srgbClr val="FBAE40"/>
          </p15:clr>
        </p15:guide>
        <p15:guide id="13" pos="1527">
          <p15:clr>
            <a:srgbClr val="FBAE40"/>
          </p15:clr>
        </p15:guide>
        <p15:guide id="14" pos="4861">
          <p15:clr>
            <a:srgbClr val="FBAE40"/>
          </p15:clr>
        </p15:guide>
        <p15:guide id="15" pos="5065">
          <p15:clr>
            <a:srgbClr val="FBAE40"/>
          </p15:clr>
        </p15:guide>
        <p15:guide id="16" pos="5972">
          <p15:clr>
            <a:srgbClr val="FBAE40"/>
          </p15:clr>
        </p15:guide>
        <p15:guide id="17" pos="6176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dienplatzhalter 2">
            <a:extLst>
              <a:ext uri="{FF2B5EF4-FFF2-40B4-BE49-F238E27FC236}">
                <a16:creationId xmlns:a16="http://schemas.microsoft.com/office/drawing/2014/main" id="{0A6C1E43-01EB-449D-B1E0-447A8B62E34B}"/>
              </a:ext>
            </a:extLst>
          </p:cNvPr>
          <p:cNvSpPr>
            <a:spLocks noGrp="1"/>
          </p:cNvSpPr>
          <p:nvPr>
            <p:ph type="media" sz="quarter" idx="10"/>
          </p:nvPr>
        </p:nvSpPr>
        <p:spPr>
          <a:xfrm>
            <a:off x="0" y="0"/>
            <a:ext cx="12192000" cy="6858000"/>
          </a:xfrm>
          <a:solidFill>
            <a:srgbClr val="BEBEBE"/>
          </a:solidFill>
        </p:spPr>
        <p:txBody>
          <a:bodyPr/>
          <a:lstStyle>
            <a:lvl1pPr marL="0" indent="0">
              <a:buNone/>
              <a:defRPr sz="1200">
                <a:solidFill>
                  <a:srgbClr val="FFFFFF"/>
                </a:solidFill>
              </a:defRPr>
            </a:lvl1pPr>
          </a:lstStyle>
          <a:p>
            <a:r>
              <a:rPr lang="de-DE" dirty="0"/>
              <a:t>Mediaclip durch Klicken auf Symbol hinzufügen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75706692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hluss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ildplatzhalter 5">
            <a:extLst>
              <a:ext uri="{FF2B5EF4-FFF2-40B4-BE49-F238E27FC236}">
                <a16:creationId xmlns:a16="http://schemas.microsoft.com/office/drawing/2014/main" id="{42B54F9B-D3FF-4A8D-866A-284136B869AF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12192000" cy="6416675"/>
          </a:xfrm>
          <a:solidFill>
            <a:srgbClr val="0F05A0"/>
          </a:solidFill>
        </p:spPr>
        <p:txBody>
          <a:bodyPr/>
          <a:lstStyle>
            <a:lvl1pPr marL="0" indent="0">
              <a:buNone/>
              <a:defRPr sz="1200">
                <a:solidFill>
                  <a:srgbClr val="FFFFFF"/>
                </a:solidFill>
              </a:defRPr>
            </a:lvl1pPr>
          </a:lstStyle>
          <a:p>
            <a:r>
              <a:rPr lang="de-CH" dirty="0"/>
              <a:t>Farbfläche oder Bild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1F5C175-5CDD-4119-8E88-D19A21B9E10B}"/>
              </a:ext>
            </a:extLst>
          </p:cNvPr>
          <p:cNvSpPr>
            <a:spLocks noGrp="1"/>
          </p:cNvSpPr>
          <p:nvPr>
            <p:ph type="ctrTitle"/>
          </p:nvPr>
        </p:nvSpPr>
        <p:spPr bwMode="white">
          <a:xfrm>
            <a:off x="910799" y="800100"/>
            <a:ext cx="10369975" cy="3704167"/>
          </a:xfrm>
        </p:spPr>
        <p:txBody>
          <a:bodyPr anchor="t" anchorCtr="0"/>
          <a:lstStyle>
            <a:lvl1pPr algn="l" defTabSz="1332000">
              <a:lnSpc>
                <a:spcPct val="85000"/>
              </a:lnSpc>
              <a:tabLst>
                <a:tab pos="1332000" algn="l"/>
              </a:tabLst>
              <a:defRPr sz="5200">
                <a:solidFill>
                  <a:srgbClr val="FFFFFF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4" name="Untertitel 2">
            <a:extLst>
              <a:ext uri="{FF2B5EF4-FFF2-40B4-BE49-F238E27FC236}">
                <a16:creationId xmlns:a16="http://schemas.microsoft.com/office/drawing/2014/main" id="{168BAA1B-37B6-9B45-9EFD-D6B13A92724D}"/>
              </a:ext>
            </a:extLst>
          </p:cNvPr>
          <p:cNvSpPr>
            <a:spLocks noGrp="1"/>
          </p:cNvSpPr>
          <p:nvPr>
            <p:ph type="subTitle" idx="1"/>
          </p:nvPr>
        </p:nvSpPr>
        <p:spPr bwMode="white">
          <a:xfrm>
            <a:off x="947737" y="4648200"/>
            <a:ext cx="10333037" cy="1481138"/>
          </a:xfrm>
        </p:spPr>
        <p:txBody>
          <a:bodyPr anchor="b" anchorCtr="0"/>
          <a:lstStyle>
            <a:lvl1pPr marL="0" indent="0" algn="l">
              <a:lnSpc>
                <a:spcPct val="100000"/>
              </a:lnSpc>
              <a:buNone/>
              <a:defRPr sz="24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8504513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6" orient="horz" pos="504">
          <p15:clr>
            <a:srgbClr val="9FCC3B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titelfolie"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ildplatzhalter 5">
            <a:extLst>
              <a:ext uri="{FF2B5EF4-FFF2-40B4-BE49-F238E27FC236}">
                <a16:creationId xmlns:a16="http://schemas.microsoft.com/office/drawing/2014/main" id="{42B54F9B-D3FF-4A8D-866A-284136B869AF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 bwMode="gray">
          <a:xfrm>
            <a:off x="0" y="0"/>
            <a:ext cx="12192000" cy="6416675"/>
          </a:xfrm>
          <a:solidFill>
            <a:srgbClr val="0F05A0"/>
          </a:solidFill>
        </p:spPr>
        <p:txBody>
          <a:bodyPr/>
          <a:lstStyle>
            <a:lvl1pPr marL="0" indent="0">
              <a:buNone/>
              <a:defRPr sz="1200">
                <a:solidFill>
                  <a:srgbClr val="FFFFFF"/>
                </a:solidFill>
              </a:defRPr>
            </a:lvl1pPr>
          </a:lstStyle>
          <a:p>
            <a:r>
              <a:rPr lang="de-CH" dirty="0"/>
              <a:t>Farbfläche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1F5C175-5CDD-4119-8E88-D19A21B9E10B}"/>
              </a:ext>
            </a:extLst>
          </p:cNvPr>
          <p:cNvSpPr>
            <a:spLocks noGrp="1"/>
          </p:cNvSpPr>
          <p:nvPr>
            <p:ph type="ctrTitle"/>
          </p:nvPr>
        </p:nvSpPr>
        <p:spPr bwMode="gray">
          <a:xfrm>
            <a:off x="910799" y="800100"/>
            <a:ext cx="10369975" cy="2160000"/>
          </a:xfrm>
        </p:spPr>
        <p:txBody>
          <a:bodyPr anchor="t" anchorCtr="0"/>
          <a:lstStyle>
            <a:lvl1pPr marL="1332000" indent="-1332000" algn="l" defTabSz="1332000">
              <a:lnSpc>
                <a:spcPct val="85000"/>
              </a:lnSpc>
              <a:tabLst>
                <a:tab pos="1332000" algn="l"/>
              </a:tabLst>
              <a:defRPr sz="5200">
                <a:solidFill>
                  <a:srgbClr val="FFFFFF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3492035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6" orient="horz" pos="504" userDrawn="1">
          <p15:clr>
            <a:srgbClr val="9FCC3B"/>
          </p15:clr>
        </p15:guide>
        <p15:guide id="8" pos="1436" userDrawn="1">
          <p15:clr>
            <a:srgbClr val="9FCC3B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8s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1992966-A211-4F6E-9170-972BCF45C9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6E6DDF3-5C05-48D7-B14F-C1A55FED14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7738" y="1592463"/>
            <a:ext cx="10333038" cy="4536875"/>
          </a:xfrm>
        </p:spPr>
        <p:txBody>
          <a:bodyPr tIns="1080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6D451DC2-3B08-4DD9-BFB5-6760B78B8A6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947738" y="728663"/>
            <a:ext cx="10333037" cy="432000"/>
          </a:xfrm>
        </p:spPr>
        <p:txBody>
          <a:bodyPr/>
          <a:lstStyle>
            <a:lvl1pPr marL="0" indent="0">
              <a:buNone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CH" dirty="0"/>
              <a:t>Masteruntertitelformat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56423280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03" userDrawn="1">
          <p15:clr>
            <a:srgbClr val="9FCC3B"/>
          </p15:clr>
        </p15:guide>
        <p15:guide id="2" orient="horz" pos="459" userDrawn="1">
          <p15:clr>
            <a:srgbClr val="9FCC3B"/>
          </p15:clr>
        </p15:guide>
        <p15:guide id="3" orient="horz" pos="187" userDrawn="1">
          <p15:clr>
            <a:srgbClr val="9FCC3B"/>
          </p15:clr>
        </p15:guide>
        <p15:guide id="8" pos="3749" userDrawn="1">
          <p15:clr>
            <a:srgbClr val="FBAE40"/>
          </p15:clr>
        </p15:guide>
        <p15:guide id="9" pos="3114" userDrawn="1">
          <p15:clr>
            <a:srgbClr val="FBAE40"/>
          </p15:clr>
        </p15:guide>
        <p15:guide id="10" pos="2910" userDrawn="1">
          <p15:clr>
            <a:srgbClr val="FBAE40"/>
          </p15:clr>
        </p15:guide>
        <p15:guide id="11" pos="2275" userDrawn="1">
          <p15:clr>
            <a:srgbClr val="FBAE40"/>
          </p15:clr>
        </p15:guide>
        <p15:guide id="12" pos="2071" userDrawn="1">
          <p15:clr>
            <a:srgbClr val="FBAE40"/>
          </p15:clr>
        </p15:guide>
        <p15:guide id="13" pos="1436" userDrawn="1">
          <p15:clr>
            <a:srgbClr val="FBAE40"/>
          </p15:clr>
        </p15:guide>
        <p15:guide id="14" pos="1232" userDrawn="1">
          <p15:clr>
            <a:srgbClr val="FBAE40"/>
          </p15:clr>
        </p15:guide>
        <p15:guide id="15" pos="3953" userDrawn="1">
          <p15:clr>
            <a:srgbClr val="FBAE40"/>
          </p15:clr>
        </p15:guide>
        <p15:guide id="16" pos="4588" userDrawn="1">
          <p15:clr>
            <a:srgbClr val="FBAE40"/>
          </p15:clr>
        </p15:guide>
        <p15:guide id="17" pos="4793" userDrawn="1">
          <p15:clr>
            <a:srgbClr val="FBAE40"/>
          </p15:clr>
        </p15:guide>
        <p15:guide id="18" pos="5428" userDrawn="1">
          <p15:clr>
            <a:srgbClr val="FBAE40"/>
          </p15:clr>
        </p15:guide>
        <p15:guide id="19" pos="5632" userDrawn="1">
          <p15:clr>
            <a:srgbClr val="FBAE40"/>
          </p15:clr>
        </p15:guide>
        <p15:guide id="20" pos="6267" userDrawn="1">
          <p15:clr>
            <a:srgbClr val="FBAE40"/>
          </p15:clr>
        </p15:guide>
        <p15:guide id="21" pos="6471" userDrawn="1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2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1992966-A211-4F6E-9170-972BCF45C9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  <a:endParaRPr lang="de-CH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6E6DDF3-5C05-48D7-B14F-C1A55FED14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7738" y="1592463"/>
            <a:ext cx="5003800" cy="4536875"/>
          </a:xfrm>
        </p:spPr>
        <p:txBody>
          <a:bodyPr tIns="10800"/>
          <a:lstStyle/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CH" dirty="0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6D451DC2-3B08-4DD9-BFB5-6760B78B8A6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947738" y="728663"/>
            <a:ext cx="10333037" cy="432000"/>
          </a:xfrm>
        </p:spPr>
        <p:txBody>
          <a:bodyPr/>
          <a:lstStyle>
            <a:lvl1pPr marL="0" indent="0">
              <a:buNone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CH" dirty="0"/>
              <a:t>Masteruntertitelformat bearbeiten</a:t>
            </a:r>
          </a:p>
        </p:txBody>
      </p:sp>
      <p:sp>
        <p:nvSpPr>
          <p:cNvPr id="6" name="Inhaltsplatzhalter 2">
            <a:extLst>
              <a:ext uri="{FF2B5EF4-FFF2-40B4-BE49-F238E27FC236}">
                <a16:creationId xmlns:a16="http://schemas.microsoft.com/office/drawing/2014/main" id="{7178CFEF-9A98-4E48-B329-10113FDFE431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6276975" y="1583326"/>
            <a:ext cx="5003800" cy="4536875"/>
          </a:xfrm>
        </p:spPr>
        <p:txBody>
          <a:bodyPr tIns="1080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1098976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03">
          <p15:clr>
            <a:srgbClr val="9FCC3B"/>
          </p15:clr>
        </p15:guide>
        <p15:guide id="2" orient="horz" pos="459">
          <p15:clr>
            <a:srgbClr val="9FCC3B"/>
          </p15:clr>
        </p15:guide>
        <p15:guide id="3" orient="horz" pos="187">
          <p15:clr>
            <a:srgbClr val="9FCC3B"/>
          </p15:clr>
        </p15:guide>
        <p15:guide id="8" pos="3749">
          <p15:clr>
            <a:srgbClr val="FBAE40"/>
          </p15:clr>
        </p15:guide>
        <p15:guide id="9" pos="3114">
          <p15:clr>
            <a:srgbClr val="FBAE40"/>
          </p15:clr>
        </p15:guide>
        <p15:guide id="10" pos="2910">
          <p15:clr>
            <a:srgbClr val="FBAE40"/>
          </p15:clr>
        </p15:guide>
        <p15:guide id="11" pos="2275">
          <p15:clr>
            <a:srgbClr val="FBAE40"/>
          </p15:clr>
        </p15:guide>
        <p15:guide id="12" pos="2071">
          <p15:clr>
            <a:srgbClr val="FBAE40"/>
          </p15:clr>
        </p15:guide>
        <p15:guide id="13" pos="1436">
          <p15:clr>
            <a:srgbClr val="FBAE40"/>
          </p15:clr>
        </p15:guide>
        <p15:guide id="14" pos="1232">
          <p15:clr>
            <a:srgbClr val="FBAE40"/>
          </p15:clr>
        </p15:guide>
        <p15:guide id="15" pos="3953">
          <p15:clr>
            <a:srgbClr val="FBAE40"/>
          </p15:clr>
        </p15:guide>
        <p15:guide id="16" pos="4588">
          <p15:clr>
            <a:srgbClr val="FBAE40"/>
          </p15:clr>
        </p15:guide>
        <p15:guide id="17" pos="4793">
          <p15:clr>
            <a:srgbClr val="FBAE40"/>
          </p15:clr>
        </p15:guide>
        <p15:guide id="18" pos="5428">
          <p15:clr>
            <a:srgbClr val="FBAE40"/>
          </p15:clr>
        </p15:guide>
        <p15:guide id="19" pos="5632">
          <p15:clr>
            <a:srgbClr val="FBAE40"/>
          </p15:clr>
        </p15:guide>
        <p15:guide id="20" pos="6267">
          <p15:clr>
            <a:srgbClr val="FBAE40"/>
          </p15:clr>
        </p15:guide>
        <p15:guide id="21" pos="647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titelfolie_ohne_Zah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ildplatzhalter 5">
            <a:extLst>
              <a:ext uri="{FF2B5EF4-FFF2-40B4-BE49-F238E27FC236}">
                <a16:creationId xmlns:a16="http://schemas.microsoft.com/office/drawing/2014/main" id="{42B54F9B-D3FF-4A8D-866A-284136B869AF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 bwMode="gray">
          <a:xfrm>
            <a:off x="0" y="0"/>
            <a:ext cx="12192000" cy="6416675"/>
          </a:xfrm>
          <a:solidFill>
            <a:srgbClr val="0F05A0"/>
          </a:solidFill>
        </p:spPr>
        <p:txBody>
          <a:bodyPr/>
          <a:lstStyle>
            <a:lvl1pPr marL="0" indent="0">
              <a:buNone/>
              <a:defRPr sz="1200">
                <a:solidFill>
                  <a:srgbClr val="FFFFFF"/>
                </a:solidFill>
              </a:defRPr>
            </a:lvl1pPr>
          </a:lstStyle>
          <a:p>
            <a:r>
              <a:rPr lang="de-CH" dirty="0"/>
              <a:t>Farbfläche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1F5C175-5CDD-4119-8E88-D19A21B9E10B}"/>
              </a:ext>
            </a:extLst>
          </p:cNvPr>
          <p:cNvSpPr>
            <a:spLocks noGrp="1"/>
          </p:cNvSpPr>
          <p:nvPr>
            <p:ph type="ctrTitle"/>
          </p:nvPr>
        </p:nvSpPr>
        <p:spPr bwMode="gray">
          <a:xfrm>
            <a:off x="910799" y="800100"/>
            <a:ext cx="10369975" cy="2160000"/>
          </a:xfrm>
        </p:spPr>
        <p:txBody>
          <a:bodyPr anchor="t" anchorCtr="0"/>
          <a:lstStyle>
            <a:lvl1pPr marL="0" indent="0" algn="l" defTabSz="1332000">
              <a:lnSpc>
                <a:spcPct val="85000"/>
              </a:lnSpc>
              <a:tabLst>
                <a:tab pos="1332000" algn="l"/>
              </a:tabLst>
              <a:defRPr sz="5200">
                <a:solidFill>
                  <a:srgbClr val="FFFFFF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8931035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6" orient="horz" pos="504">
          <p15:clr>
            <a:srgbClr val="9FCC3B"/>
          </p15:clr>
        </p15:guide>
        <p15:guide id="8" pos="1436">
          <p15:clr>
            <a:srgbClr val="9FCC3B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Agenda 1sp schm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1992966-A211-4F6E-9170-972BCF45C9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5DDCBD7B-7ED5-4065-A2E1-F19973BD36B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947738" y="1592263"/>
            <a:ext cx="7669212" cy="4537075"/>
          </a:xfrm>
        </p:spPr>
        <p:txBody>
          <a:bodyPr tIns="10800"/>
          <a:lstStyle>
            <a:lvl1pPr marL="432000" indent="-432000">
              <a:buFont typeface="+mj-lt"/>
              <a:buAutoNum type="arabicPeriod"/>
              <a:defRPr/>
            </a:lvl1pPr>
            <a:lvl2pPr marL="288000" indent="-288000">
              <a:buFont typeface="Arial" panose="020B0604020202020204" pitchFamily="34" charset="0"/>
              <a:buChar char="–"/>
              <a:defRPr/>
            </a:lvl2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249924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03">
          <p15:clr>
            <a:srgbClr val="9FCC3B"/>
          </p15:clr>
        </p15:guide>
        <p15:guide id="2" orient="horz" pos="459">
          <p15:clr>
            <a:srgbClr val="9FCC3B"/>
          </p15:clr>
        </p15:guide>
        <p15:guide id="3" orient="horz" pos="187">
          <p15:clr>
            <a:srgbClr val="9FCC3B"/>
          </p15:clr>
        </p15:guide>
        <p15:guide id="8" pos="3749">
          <p15:clr>
            <a:srgbClr val="FBAE40"/>
          </p15:clr>
        </p15:guide>
        <p15:guide id="9" pos="3114">
          <p15:clr>
            <a:srgbClr val="FBAE40"/>
          </p15:clr>
        </p15:guide>
        <p15:guide id="10" pos="2910">
          <p15:clr>
            <a:srgbClr val="FBAE40"/>
          </p15:clr>
        </p15:guide>
        <p15:guide id="11" pos="2275">
          <p15:clr>
            <a:srgbClr val="FBAE40"/>
          </p15:clr>
        </p15:guide>
        <p15:guide id="12" pos="2071">
          <p15:clr>
            <a:srgbClr val="FBAE40"/>
          </p15:clr>
        </p15:guide>
        <p15:guide id="13" pos="1436">
          <p15:clr>
            <a:srgbClr val="FBAE40"/>
          </p15:clr>
        </p15:guide>
        <p15:guide id="14" pos="1232">
          <p15:clr>
            <a:srgbClr val="FBAE40"/>
          </p15:clr>
        </p15:guide>
        <p15:guide id="15" pos="3953">
          <p15:clr>
            <a:srgbClr val="FBAE40"/>
          </p15:clr>
        </p15:guide>
        <p15:guide id="16" pos="4588">
          <p15:clr>
            <a:srgbClr val="FBAE40"/>
          </p15:clr>
        </p15:guide>
        <p15:guide id="17" pos="4793">
          <p15:clr>
            <a:srgbClr val="FBAE40"/>
          </p15:clr>
        </p15:guide>
        <p15:guide id="18" pos="5428">
          <p15:clr>
            <a:srgbClr val="FBAE40"/>
          </p15:clr>
        </p15:guide>
        <p15:guide id="19" pos="5632">
          <p15:clr>
            <a:srgbClr val="FBAE40"/>
          </p15:clr>
        </p15:guide>
        <p15:guide id="20" pos="6267">
          <p15:clr>
            <a:srgbClr val="FBAE40"/>
          </p15:clr>
        </p15:guide>
        <p15:guide id="21" pos="647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Text 1sp schm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1992966-A211-4F6E-9170-972BCF45C9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6D451DC2-3B08-4DD9-BFB5-6760B78B8A6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947738" y="728663"/>
            <a:ext cx="10333037" cy="432000"/>
          </a:xfrm>
        </p:spPr>
        <p:txBody>
          <a:bodyPr/>
          <a:lstStyle>
            <a:lvl1pPr marL="0" indent="0">
              <a:buNone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CH" dirty="0"/>
              <a:t>Masteruntertitelformat bearbeiten</a:t>
            </a:r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5DDCBD7B-7ED5-4065-A2E1-F19973BD36B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947738" y="1592263"/>
            <a:ext cx="7669212" cy="4537075"/>
          </a:xfrm>
        </p:spPr>
        <p:txBody>
          <a:bodyPr tIns="1080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7820618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03">
          <p15:clr>
            <a:srgbClr val="9FCC3B"/>
          </p15:clr>
        </p15:guide>
        <p15:guide id="2" orient="horz" pos="459">
          <p15:clr>
            <a:srgbClr val="9FCC3B"/>
          </p15:clr>
        </p15:guide>
        <p15:guide id="3" orient="horz" pos="187">
          <p15:clr>
            <a:srgbClr val="9FCC3B"/>
          </p15:clr>
        </p15:guide>
        <p15:guide id="8" pos="3749">
          <p15:clr>
            <a:srgbClr val="FBAE40"/>
          </p15:clr>
        </p15:guide>
        <p15:guide id="9" pos="3114">
          <p15:clr>
            <a:srgbClr val="FBAE40"/>
          </p15:clr>
        </p15:guide>
        <p15:guide id="10" pos="2910">
          <p15:clr>
            <a:srgbClr val="FBAE40"/>
          </p15:clr>
        </p15:guide>
        <p15:guide id="11" pos="2275">
          <p15:clr>
            <a:srgbClr val="FBAE40"/>
          </p15:clr>
        </p15:guide>
        <p15:guide id="12" pos="2071">
          <p15:clr>
            <a:srgbClr val="FBAE40"/>
          </p15:clr>
        </p15:guide>
        <p15:guide id="13" pos="1436">
          <p15:clr>
            <a:srgbClr val="FBAE40"/>
          </p15:clr>
        </p15:guide>
        <p15:guide id="14" pos="1232">
          <p15:clr>
            <a:srgbClr val="FBAE40"/>
          </p15:clr>
        </p15:guide>
        <p15:guide id="15" pos="3953">
          <p15:clr>
            <a:srgbClr val="FBAE40"/>
          </p15:clr>
        </p15:guide>
        <p15:guide id="16" pos="4588">
          <p15:clr>
            <a:srgbClr val="FBAE40"/>
          </p15:clr>
        </p15:guide>
        <p15:guide id="17" pos="4793">
          <p15:clr>
            <a:srgbClr val="FBAE40"/>
          </p15:clr>
        </p15:guide>
        <p15:guide id="18" pos="5428">
          <p15:clr>
            <a:srgbClr val="FBAE40"/>
          </p15:clr>
        </p15:guide>
        <p15:guide id="19" pos="5632">
          <p15:clr>
            <a:srgbClr val="FBAE40"/>
          </p15:clr>
        </p15:guide>
        <p15:guide id="20" pos="6267">
          <p15:clr>
            <a:srgbClr val="FBAE40"/>
          </p15:clr>
        </p15:guide>
        <p15:guide id="21" pos="647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xt und Tabelle 1sp bre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1992966-A211-4F6E-9170-972BCF45C9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6D451DC2-3B08-4DD9-BFB5-6760B78B8A6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947738" y="728663"/>
            <a:ext cx="10333037" cy="432000"/>
          </a:xfrm>
        </p:spPr>
        <p:txBody>
          <a:bodyPr/>
          <a:lstStyle>
            <a:lvl1pPr marL="0" indent="0">
              <a:buNone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CH" dirty="0"/>
              <a:t>Masteruntertitelformat bearbeiten</a:t>
            </a:r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5DDCBD7B-7ED5-4065-A2E1-F19973BD36B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947738" y="1592262"/>
            <a:ext cx="10333036" cy="1080000"/>
          </a:xfrm>
        </p:spPr>
        <p:txBody>
          <a:bodyPr tIns="10800"/>
          <a:lstStyle/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Tabellenplatzhalter 3">
            <a:extLst>
              <a:ext uri="{FF2B5EF4-FFF2-40B4-BE49-F238E27FC236}">
                <a16:creationId xmlns:a16="http://schemas.microsoft.com/office/drawing/2014/main" id="{4792EB63-54C5-40F1-8562-1BE44DCAB584}"/>
              </a:ext>
            </a:extLst>
          </p:cNvPr>
          <p:cNvSpPr>
            <a:spLocks noGrp="1"/>
          </p:cNvSpPr>
          <p:nvPr>
            <p:ph type="tbl" sz="quarter" idx="13"/>
          </p:nvPr>
        </p:nvSpPr>
        <p:spPr>
          <a:xfrm>
            <a:off x="947738" y="2818800"/>
            <a:ext cx="10333037" cy="3310538"/>
          </a:xfrm>
        </p:spPr>
        <p:txBody>
          <a:bodyPr tIns="0"/>
          <a:lstStyle>
            <a:lvl1pPr marL="0" indent="0">
              <a:buNone/>
              <a:defRPr sz="2000"/>
            </a:lvl1pPr>
          </a:lstStyle>
          <a:p>
            <a:r>
              <a:rPr lang="de-DE" dirty="0"/>
              <a:t>Tabelle durch Klicken auf Symbol hinzufügen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43200734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03">
          <p15:clr>
            <a:srgbClr val="9FCC3B"/>
          </p15:clr>
        </p15:guide>
        <p15:guide id="2" orient="horz" pos="459">
          <p15:clr>
            <a:srgbClr val="9FCC3B"/>
          </p15:clr>
        </p15:guide>
        <p15:guide id="3" orient="horz" pos="187">
          <p15:clr>
            <a:srgbClr val="9FCC3B"/>
          </p15:clr>
        </p15:guide>
        <p15:guide id="8" pos="3749" userDrawn="1">
          <p15:clr>
            <a:srgbClr val="FBAE40"/>
          </p15:clr>
        </p15:guide>
        <p15:guide id="15" pos="3953" userDrawn="1">
          <p15:clr>
            <a:srgbClr val="FBAE40"/>
          </p15:clr>
        </p15:guide>
        <p15:guide id="16" pos="2842" userDrawn="1">
          <p15:clr>
            <a:srgbClr val="FBAE40"/>
          </p15:clr>
        </p15:guide>
        <p15:guide id="17" pos="2638" userDrawn="1">
          <p15:clr>
            <a:srgbClr val="FBAE40"/>
          </p15:clr>
        </p15:guide>
        <p15:guide id="18" pos="1731" userDrawn="1">
          <p15:clr>
            <a:srgbClr val="FBAE40"/>
          </p15:clr>
        </p15:guide>
        <p15:guide id="19" pos="4861" userDrawn="1">
          <p15:clr>
            <a:srgbClr val="FBAE40"/>
          </p15:clr>
        </p15:guide>
        <p15:guide id="20" pos="5065" userDrawn="1">
          <p15:clr>
            <a:srgbClr val="FBAE40"/>
          </p15:clr>
        </p15:guide>
        <p15:guide id="21" pos="5972" userDrawn="1">
          <p15:clr>
            <a:srgbClr val="FBAE40"/>
          </p15:clr>
        </p15:guide>
        <p15:guide id="22" pos="6176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Text 2s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1992966-A211-4F6E-9170-972BCF45C9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6D451DC2-3B08-4DD9-BFB5-6760B78B8A6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947738" y="728663"/>
            <a:ext cx="10333037" cy="432000"/>
          </a:xfrm>
        </p:spPr>
        <p:txBody>
          <a:bodyPr/>
          <a:lstStyle>
            <a:lvl1pPr marL="0" indent="0">
              <a:buNone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CH" dirty="0"/>
              <a:t>Masteruntertitelformat bearbeiten</a:t>
            </a:r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5DDCBD7B-7ED5-4065-A2E1-F19973BD36B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947738" y="1592263"/>
            <a:ext cx="5003800" cy="4537075"/>
          </a:xfrm>
        </p:spPr>
        <p:txBody>
          <a:bodyPr tIns="1080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  <p:sp>
        <p:nvSpPr>
          <p:cNvPr id="8" name="Textplatzhalter 5">
            <a:extLst>
              <a:ext uri="{FF2B5EF4-FFF2-40B4-BE49-F238E27FC236}">
                <a16:creationId xmlns:a16="http://schemas.microsoft.com/office/drawing/2014/main" id="{8451A51A-09FC-4B95-89D1-E82D20CB7E2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276975" y="1592263"/>
            <a:ext cx="5003800" cy="4537075"/>
          </a:xfrm>
        </p:spPr>
        <p:txBody>
          <a:bodyPr tIns="1080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9972424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03">
          <p15:clr>
            <a:srgbClr val="9FCC3B"/>
          </p15:clr>
        </p15:guide>
        <p15:guide id="2" orient="horz" pos="459">
          <p15:clr>
            <a:srgbClr val="9FCC3B"/>
          </p15:clr>
        </p15:guide>
        <p15:guide id="3" orient="horz" pos="187">
          <p15:clr>
            <a:srgbClr val="9FCC3B"/>
          </p15:clr>
        </p15:guide>
        <p15:guide id="8" pos="3749" userDrawn="1">
          <p15:clr>
            <a:srgbClr val="FBAE40"/>
          </p15:clr>
        </p15:guide>
        <p15:guide id="9" pos="3114" userDrawn="1">
          <p15:clr>
            <a:srgbClr val="FBAE40"/>
          </p15:clr>
        </p15:guide>
        <p15:guide id="10" pos="2910" userDrawn="1">
          <p15:clr>
            <a:srgbClr val="FBAE40"/>
          </p15:clr>
        </p15:guide>
        <p15:guide id="11" pos="2275" userDrawn="1">
          <p15:clr>
            <a:srgbClr val="FBAE40"/>
          </p15:clr>
        </p15:guide>
        <p15:guide id="12" pos="2071" userDrawn="1">
          <p15:clr>
            <a:srgbClr val="FBAE40"/>
          </p15:clr>
        </p15:guide>
        <p15:guide id="13" pos="1436" userDrawn="1">
          <p15:clr>
            <a:srgbClr val="FBAE40"/>
          </p15:clr>
        </p15:guide>
        <p15:guide id="14" pos="1232" userDrawn="1">
          <p15:clr>
            <a:srgbClr val="FBAE40"/>
          </p15:clr>
        </p15:guide>
        <p15:guide id="15" pos="3953" userDrawn="1">
          <p15:clr>
            <a:srgbClr val="FBAE40"/>
          </p15:clr>
        </p15:guide>
        <p15:guide id="16" pos="4588" userDrawn="1">
          <p15:clr>
            <a:srgbClr val="FBAE40"/>
          </p15:clr>
        </p15:guide>
        <p15:guide id="17" pos="4793" userDrawn="1">
          <p15:clr>
            <a:srgbClr val="FBAE40"/>
          </p15:clr>
        </p15:guide>
        <p15:guide id="18" pos="5428" userDrawn="1">
          <p15:clr>
            <a:srgbClr val="FBAE40"/>
          </p15:clr>
        </p15:guide>
        <p15:guide id="19" pos="5632" userDrawn="1">
          <p15:clr>
            <a:srgbClr val="FBAE40"/>
          </p15:clr>
        </p15:guide>
        <p15:guide id="20" pos="6267" userDrawn="1">
          <p15:clr>
            <a:srgbClr val="FBAE40"/>
          </p15:clr>
        </p15:guide>
        <p15:guide id="21" pos="6471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xt und Marginal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1992966-A211-4F6E-9170-972BCF45C9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6D451DC2-3B08-4DD9-BFB5-6760B78B8A6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947738" y="728663"/>
            <a:ext cx="10333037" cy="432000"/>
          </a:xfrm>
        </p:spPr>
        <p:txBody>
          <a:bodyPr/>
          <a:lstStyle>
            <a:lvl1pPr marL="0" indent="0">
              <a:buNone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CH" dirty="0"/>
              <a:t>Masteruntertitelformat bearbeiten</a:t>
            </a:r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5DDCBD7B-7ED5-4065-A2E1-F19973BD36B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947738" y="1592263"/>
            <a:ext cx="6912000" cy="4537075"/>
          </a:xfrm>
        </p:spPr>
        <p:txBody>
          <a:bodyPr tIns="1080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D24F5E5-2C7D-41C2-A033-B6C11DBDF4D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940800" y="1592263"/>
            <a:ext cx="2339975" cy="4537075"/>
          </a:xfrm>
        </p:spPr>
        <p:txBody>
          <a:bodyPr tIns="36000"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024198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03">
          <p15:clr>
            <a:srgbClr val="9FCC3B"/>
          </p15:clr>
        </p15:guide>
        <p15:guide id="2" orient="horz" pos="459">
          <p15:clr>
            <a:srgbClr val="9FCC3B"/>
          </p15:clr>
        </p15:guide>
        <p15:guide id="3" orient="horz" pos="187">
          <p15:clr>
            <a:srgbClr val="9FCC3B"/>
          </p15:clr>
        </p15:guide>
        <p15:guide id="8" pos="3749" userDrawn="1">
          <p15:clr>
            <a:srgbClr val="FBAE40"/>
          </p15:clr>
        </p15:guide>
        <p15:guide id="9" pos="3114" userDrawn="1">
          <p15:clr>
            <a:srgbClr val="FBAE40"/>
          </p15:clr>
        </p15:guide>
        <p15:guide id="10" pos="2910" userDrawn="1">
          <p15:clr>
            <a:srgbClr val="FBAE40"/>
          </p15:clr>
        </p15:guide>
        <p15:guide id="11" pos="2275" userDrawn="1">
          <p15:clr>
            <a:srgbClr val="FBAE40"/>
          </p15:clr>
        </p15:guide>
        <p15:guide id="12" pos="2071" userDrawn="1">
          <p15:clr>
            <a:srgbClr val="FBAE40"/>
          </p15:clr>
        </p15:guide>
        <p15:guide id="13" pos="1436" userDrawn="1">
          <p15:clr>
            <a:srgbClr val="FBAE40"/>
          </p15:clr>
        </p15:guide>
        <p15:guide id="14" pos="1232" userDrawn="1">
          <p15:clr>
            <a:srgbClr val="FBAE40"/>
          </p15:clr>
        </p15:guide>
        <p15:guide id="15" pos="3953" userDrawn="1">
          <p15:clr>
            <a:srgbClr val="FBAE40"/>
          </p15:clr>
        </p15:guide>
        <p15:guide id="16" pos="4588" userDrawn="1">
          <p15:clr>
            <a:srgbClr val="FBAE40"/>
          </p15:clr>
        </p15:guide>
        <p15:guide id="17" pos="4793" userDrawn="1">
          <p15:clr>
            <a:srgbClr val="FBAE40"/>
          </p15:clr>
        </p15:guide>
        <p15:guide id="18" pos="5428" userDrawn="1">
          <p15:clr>
            <a:srgbClr val="FBAE40"/>
          </p15:clr>
        </p15:guide>
        <p15:guide id="19" pos="5632" userDrawn="1">
          <p15:clr>
            <a:srgbClr val="FBAE40"/>
          </p15:clr>
        </p15:guide>
        <p15:guide id="20" pos="6267" userDrawn="1">
          <p15:clr>
            <a:srgbClr val="FBAE40"/>
          </p15:clr>
        </p15:guide>
        <p15:guide id="21" pos="6471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Bild und Marginal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1992966-A211-4F6E-9170-972BCF45C9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6D451DC2-3B08-4DD9-BFB5-6760B78B8A6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947738" y="728663"/>
            <a:ext cx="10333037" cy="432000"/>
          </a:xfrm>
        </p:spPr>
        <p:txBody>
          <a:bodyPr/>
          <a:lstStyle>
            <a:lvl1pPr marL="0" indent="0">
              <a:buNone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CH" dirty="0"/>
              <a:t>Masteruntertitelformat bearbeiten</a:t>
            </a:r>
          </a:p>
        </p:txBody>
      </p:sp>
      <p:sp>
        <p:nvSpPr>
          <p:cNvPr id="9" name="Bildplatzhalter 5">
            <a:extLst>
              <a:ext uri="{FF2B5EF4-FFF2-40B4-BE49-F238E27FC236}">
                <a16:creationId xmlns:a16="http://schemas.microsoft.com/office/drawing/2014/main" id="{1CE32EB3-BB4F-4253-8B37-E5C687C818A1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947739" y="1700212"/>
            <a:ext cx="6769099" cy="4429125"/>
          </a:xfrm>
          <a:solidFill>
            <a:srgbClr val="BEBEBE"/>
          </a:solidFill>
        </p:spPr>
        <p:txBody>
          <a:bodyPr/>
          <a:lstStyle>
            <a:lvl1pPr marL="0" indent="0">
              <a:buNone/>
              <a:defRPr sz="1200">
                <a:solidFill>
                  <a:srgbClr val="FFFFFF"/>
                </a:solidFill>
              </a:defRPr>
            </a:lvl1pPr>
          </a:lstStyle>
          <a:p>
            <a:r>
              <a:rPr lang="de-DE" dirty="0"/>
              <a:t>Bild durch Klicken auf Symbol hinzufügen</a:t>
            </a:r>
            <a:endParaRPr lang="de-CH" dirty="0"/>
          </a:p>
        </p:txBody>
      </p:sp>
      <p:sp>
        <p:nvSpPr>
          <p:cNvPr id="6" name="Textplatzhalter 3">
            <a:extLst>
              <a:ext uri="{FF2B5EF4-FFF2-40B4-BE49-F238E27FC236}">
                <a16:creationId xmlns:a16="http://schemas.microsoft.com/office/drawing/2014/main" id="{8B1C4A34-5315-4BB8-9A0B-2D7758DDF3E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040688" y="1592263"/>
            <a:ext cx="3240087" cy="4537075"/>
          </a:xfrm>
        </p:spPr>
        <p:txBody>
          <a:bodyPr tIns="36000"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64425169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459">
          <p15:clr>
            <a:srgbClr val="9FCC3B"/>
          </p15:clr>
        </p15:guide>
        <p15:guide id="3" orient="horz" pos="187">
          <p15:clr>
            <a:srgbClr val="9FCC3B"/>
          </p15:clr>
        </p15:guide>
        <p15:guide id="4" pos="3749" userDrawn="1">
          <p15:clr>
            <a:srgbClr val="FBAE40"/>
          </p15:clr>
        </p15:guide>
        <p15:guide id="5" pos="3953" userDrawn="1">
          <p15:clr>
            <a:srgbClr val="FBAE40"/>
          </p15:clr>
        </p15:guide>
        <p15:guide id="6" pos="2842" userDrawn="1">
          <p15:clr>
            <a:srgbClr val="FBAE40"/>
          </p15:clr>
        </p15:guide>
        <p15:guide id="7" pos="2638" userDrawn="1">
          <p15:clr>
            <a:srgbClr val="FBAE40"/>
          </p15:clr>
        </p15:guide>
        <p15:guide id="8" pos="1731" userDrawn="1">
          <p15:clr>
            <a:srgbClr val="FBAE40"/>
          </p15:clr>
        </p15:guide>
        <p15:guide id="9" pos="1527" userDrawn="1">
          <p15:clr>
            <a:srgbClr val="FBAE40"/>
          </p15:clr>
        </p15:guide>
        <p15:guide id="10" pos="4861" userDrawn="1">
          <p15:clr>
            <a:srgbClr val="FBAE40"/>
          </p15:clr>
        </p15:guide>
        <p15:guide id="11" pos="5065" userDrawn="1">
          <p15:clr>
            <a:srgbClr val="FBAE40"/>
          </p15:clr>
        </p15:guide>
        <p15:guide id="12" pos="5972" userDrawn="1">
          <p15:clr>
            <a:srgbClr val="FBAE40"/>
          </p15:clr>
        </p15:guide>
        <p15:guide id="13" pos="6176" userDrawn="1">
          <p15:clr>
            <a:srgbClr val="FBAE40"/>
          </p15:clr>
        </p15:guide>
        <p15:guide id="14" orient="horz" pos="1003" userDrawn="1">
          <p15:clr>
            <a:srgbClr val="9FCC3B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rafik 11" hidden="1">
            <a:extLst>
              <a:ext uri="{FF2B5EF4-FFF2-40B4-BE49-F238E27FC236}">
                <a16:creationId xmlns:a16="http://schemas.microsoft.com/office/drawing/2014/main" id="{42CEBD77-C487-4377-B0D0-3CD0AA856C0F}"/>
              </a:ext>
            </a:extLst>
          </p:cNvPr>
          <p:cNvPicPr>
            <a:picLocks noChangeAspect="1"/>
          </p:cNvPicPr>
          <p:nvPr userDrawn="1"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" y="0"/>
            <a:ext cx="12190614" cy="6858000"/>
          </a:xfrm>
          <a:prstGeom prst="rect">
            <a:avLst/>
          </a:prstGeom>
        </p:spPr>
      </p:pic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DBB907FC-8EEA-4706-98EB-1F20D0D83E28}"/>
              </a:ext>
            </a:extLst>
          </p:cNvPr>
          <p:cNvSpPr>
            <a:spLocks noGrp="1"/>
          </p:cNvSpPr>
          <p:nvPr>
            <p:ph type="title"/>
          </p:nvPr>
        </p:nvSpPr>
        <p:spPr bwMode="gray">
          <a:xfrm>
            <a:off x="947737" y="306000"/>
            <a:ext cx="10333038" cy="432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CH" dirty="0"/>
              <a:t>
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BCB51EB-182E-4020-8D86-3EF8848E6CB1}"/>
              </a:ext>
            </a:extLst>
          </p:cNvPr>
          <p:cNvSpPr>
            <a:spLocks noGrp="1"/>
          </p:cNvSpPr>
          <p:nvPr>
            <p:ph type="body" idx="1"/>
          </p:nvPr>
        </p:nvSpPr>
        <p:spPr bwMode="gray">
          <a:xfrm>
            <a:off x="947738" y="1592263"/>
            <a:ext cx="10333038" cy="4537075"/>
          </a:xfrm>
          <a:prstGeom prst="rect">
            <a:avLst/>
          </a:prstGeom>
          <a:noFill/>
        </p:spPr>
        <p:txBody>
          <a:bodyPr vert="horz" lIns="0" tIns="10800" rIns="0" bIns="0" rtlCol="0">
            <a:noAutofit/>
          </a:bodyPr>
          <a:lstStyle/>
          <a:p>
            <a:pPr lvl="0"/>
            <a:r>
              <a:rPr lang="de-CH" dirty="0"/>
              <a:t>Mastertextformat bearbeiten</a:t>
            </a:r>
          </a:p>
          <a:p>
            <a:pPr lvl="1"/>
            <a:r>
              <a:rPr lang="de-CH" dirty="0"/>
              <a:t>Zweite Ebene</a:t>
            </a:r>
          </a:p>
          <a:p>
            <a:pPr lvl="2"/>
            <a:r>
              <a:rPr lang="de-CH" dirty="0"/>
              <a:t>Dritte Ebene</a:t>
            </a:r>
          </a:p>
          <a:p>
            <a:pPr lvl="3"/>
            <a:r>
              <a:rPr lang="de-CH" dirty="0"/>
              <a:t>Vierte Ebene</a:t>
            </a:r>
          </a:p>
          <a:p>
            <a:pPr lvl="4"/>
            <a:r>
              <a:rPr lang="de-CH" dirty="0"/>
              <a:t>Fünfte Ebene</a:t>
            </a:r>
          </a:p>
          <a:p>
            <a:pPr lvl="5"/>
            <a:r>
              <a:rPr lang="de-CH" dirty="0"/>
              <a:t>Sechste Ebene</a:t>
            </a:r>
          </a:p>
          <a:p>
            <a:pPr lvl="6"/>
            <a:r>
              <a:rPr lang="de-CH" dirty="0"/>
              <a:t>Siebte Ebene</a:t>
            </a:r>
          </a:p>
        </p:txBody>
      </p:sp>
      <p:sp>
        <p:nvSpPr>
          <p:cNvPr id="8" name="Rectangle 43">
            <a:extLst>
              <a:ext uri="{FF2B5EF4-FFF2-40B4-BE49-F238E27FC236}">
                <a16:creationId xmlns:a16="http://schemas.microsoft.com/office/drawing/2014/main" id="{9A389DF1-F8C5-44D7-A997-EF60E66EAB7B}"/>
              </a:ext>
            </a:extLst>
          </p:cNvPr>
          <p:cNvSpPr>
            <a:spLocks noChangeArrowheads="1"/>
          </p:cNvSpPr>
          <p:nvPr userDrawn="1"/>
        </p:nvSpPr>
        <p:spPr bwMode="gray">
          <a:xfrm>
            <a:off x="3611563" y="6502711"/>
            <a:ext cx="6336000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pPr eaLnBrk="0" hangingPunct="0">
              <a:lnSpc>
                <a:spcPts val="1050"/>
              </a:lnSpc>
              <a:spcAft>
                <a:spcPct val="0"/>
              </a:spcAft>
            </a:pPr>
            <a:endParaRPr lang="de-CH" sz="850" dirty="0"/>
          </a:p>
        </p:txBody>
      </p:sp>
      <p:sp>
        <p:nvSpPr>
          <p:cNvPr id="9" name="Rectangle 58">
            <a:extLst>
              <a:ext uri="{FF2B5EF4-FFF2-40B4-BE49-F238E27FC236}">
                <a16:creationId xmlns:a16="http://schemas.microsoft.com/office/drawing/2014/main" id="{CC80AC5F-917E-4DA9-940C-46B58FF9AC0A}"/>
              </a:ext>
            </a:extLst>
          </p:cNvPr>
          <p:cNvSpPr>
            <a:spLocks noChangeArrowheads="1"/>
          </p:cNvSpPr>
          <p:nvPr userDrawn="1"/>
        </p:nvSpPr>
        <p:spPr bwMode="gray">
          <a:xfrm>
            <a:off x="947737" y="6502711"/>
            <a:ext cx="2302933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pPr eaLnBrk="0" hangingPunct="0">
              <a:lnSpc>
                <a:spcPts val="1050"/>
              </a:lnSpc>
              <a:spcAft>
                <a:spcPct val="0"/>
              </a:spcAft>
            </a:pPr>
            <a:r>
              <a:rPr lang="de-CH" sz="850" dirty="0"/>
              <a:t>Stadt Zürich</a:t>
            </a:r>
          </a:p>
          <a:p>
            <a:pPr eaLnBrk="0" hangingPunct="0">
              <a:lnSpc>
                <a:spcPts val="1050"/>
              </a:lnSpc>
              <a:spcAft>
                <a:spcPct val="0"/>
              </a:spcAft>
            </a:pPr>
            <a:r>
              <a:rPr lang="de-CH" sz="850" dirty="0"/>
              <a:t>Kreisschulbehörde</a:t>
            </a:r>
            <a:r>
              <a:rPr lang="de-CH" sz="850" baseline="0" dirty="0"/>
              <a:t> Uto</a:t>
            </a:r>
            <a:endParaRPr lang="de-CH" sz="850" dirty="0"/>
          </a:p>
        </p:txBody>
      </p:sp>
      <p:sp>
        <p:nvSpPr>
          <p:cNvPr id="16" name="Rectangle 43">
            <a:extLst>
              <a:ext uri="{FF2B5EF4-FFF2-40B4-BE49-F238E27FC236}">
                <a16:creationId xmlns:a16="http://schemas.microsoft.com/office/drawing/2014/main" id="{E5D50454-0222-4583-B1F0-D04F419D04FB}"/>
              </a:ext>
            </a:extLst>
          </p:cNvPr>
          <p:cNvSpPr>
            <a:spLocks noChangeArrowheads="1"/>
          </p:cNvSpPr>
          <p:nvPr userDrawn="1"/>
        </p:nvSpPr>
        <p:spPr bwMode="gray">
          <a:xfrm>
            <a:off x="10272776" y="6502711"/>
            <a:ext cx="1008000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pPr algn="r" eaLnBrk="0" hangingPunct="0">
              <a:lnSpc>
                <a:spcPts val="1050"/>
              </a:lnSpc>
              <a:spcAft>
                <a:spcPct val="0"/>
              </a:spcAft>
            </a:pPr>
            <a:fld id="{B52AF050-E043-4404-9814-1BAA2CB8A987}" type="datetime1">
              <a:rPr lang="de-CH" sz="850" smtClean="0"/>
              <a:t>05.09.2023</a:t>
            </a:fld>
            <a:endParaRPr lang="de-CH" sz="850" dirty="0"/>
          </a:p>
          <a:p>
            <a:pPr algn="r" eaLnBrk="0" hangingPunct="0">
              <a:lnSpc>
                <a:spcPts val="1050"/>
              </a:lnSpc>
              <a:spcAft>
                <a:spcPct val="0"/>
              </a:spcAft>
            </a:pPr>
            <a:r>
              <a:rPr lang="de-CH" sz="850" dirty="0"/>
              <a:t>Seite </a:t>
            </a:r>
            <a:fld id="{0ACF19B7-587E-466D-97F4-48E4496BA4E6}" type="slidenum">
              <a:rPr lang="de-CH" sz="850"/>
              <a:pPr algn="r" eaLnBrk="0" hangingPunct="0">
                <a:lnSpc>
                  <a:spcPts val="1050"/>
                </a:lnSpc>
                <a:spcAft>
                  <a:spcPct val="0"/>
                </a:spcAft>
              </a:pPr>
              <a:t>‹Nr.›</a:t>
            </a:fld>
            <a:endParaRPr lang="de-CH" sz="850" dirty="0"/>
          </a:p>
        </p:txBody>
      </p:sp>
    </p:spTree>
    <p:extLst>
      <p:ext uri="{BB962C8B-B14F-4D97-AF65-F5344CB8AC3E}">
        <p14:creationId xmlns:p14="http://schemas.microsoft.com/office/powerpoint/2010/main" val="2261252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8" r:id="rId2"/>
    <p:sldLayoutId id="2147483682" r:id="rId3"/>
    <p:sldLayoutId id="2147483681" r:id="rId4"/>
    <p:sldLayoutId id="2147483679" r:id="rId5"/>
    <p:sldLayoutId id="2147483657" r:id="rId6"/>
    <p:sldLayoutId id="2147483659" r:id="rId7"/>
    <p:sldLayoutId id="2147483660" r:id="rId8"/>
    <p:sldLayoutId id="2147483667" r:id="rId9"/>
    <p:sldLayoutId id="2147483664" r:id="rId10"/>
    <p:sldLayoutId id="2147483665" r:id="rId11"/>
    <p:sldLayoutId id="2147483673" r:id="rId12"/>
    <p:sldLayoutId id="2147483678" r:id="rId13"/>
    <p:sldLayoutId id="2147483675" r:id="rId14"/>
    <p:sldLayoutId id="2147483676" r:id="rId15"/>
    <p:sldLayoutId id="2147483662" r:id="rId16"/>
    <p:sldLayoutId id="2147483677" r:id="rId17"/>
    <p:sldLayoutId id="2147483670" r:id="rId18"/>
    <p:sldLayoutId id="2147483671" r:id="rId19"/>
    <p:sldLayoutId id="2147483650" r:id="rId20"/>
    <p:sldLayoutId id="2147483680" r:id="rId21"/>
  </p:sldLayoutIdLst>
  <p:hf hdr="0" ftr="0" dt="0"/>
  <p:txStyles>
    <p:titleStyle>
      <a:lvl1pPr algn="l" defTabSz="914400" rtl="0" eaLnBrk="1" latinLnBrk="0" hangingPunct="1">
        <a:lnSpc>
          <a:spcPct val="113000"/>
        </a:lnSpc>
        <a:spcBef>
          <a:spcPct val="0"/>
        </a:spcBef>
        <a:buNone/>
        <a:defRPr sz="2400" kern="1200" baseline="0">
          <a:solidFill>
            <a:srgbClr val="000000"/>
          </a:solidFill>
          <a:latin typeface="Arial Black" panose="020B0A04020102020204" pitchFamily="34" charset="0"/>
          <a:ea typeface="+mj-ea"/>
          <a:cs typeface="+mj-cs"/>
        </a:defRPr>
      </a:lvl1pPr>
    </p:titleStyle>
    <p:bodyStyle>
      <a:lvl1pPr marL="288000" indent="-288000" algn="l" defTabSz="1332000" rtl="0" eaLnBrk="1" latinLnBrk="0" hangingPunct="1">
        <a:lnSpc>
          <a:spcPct val="113000"/>
        </a:lnSpc>
        <a:spcBef>
          <a:spcPts val="0"/>
        </a:spcBef>
        <a:buClrTx/>
        <a:buFont typeface="Arial" panose="020B0604020202020204" pitchFamily="34" charset="0"/>
        <a:buChar char="–"/>
        <a:defRPr sz="2400" kern="1200" baseline="0">
          <a:solidFill>
            <a:srgbClr val="00000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432000" indent="-432000" algn="l" defTabSz="1332000" rtl="0" eaLnBrk="1" latinLnBrk="0" hangingPunct="1">
        <a:lnSpc>
          <a:spcPct val="113000"/>
        </a:lnSpc>
        <a:spcBef>
          <a:spcPts val="0"/>
        </a:spcBef>
        <a:buFont typeface="+mj-lt"/>
        <a:buAutoNum type="arabicPeriod"/>
        <a:defRPr sz="2400" kern="1200" baseline="0">
          <a:solidFill>
            <a:srgbClr val="00000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0" indent="0" algn="l" defTabSz="1332000" rtl="0" eaLnBrk="1" latinLnBrk="0" hangingPunct="1">
        <a:lnSpc>
          <a:spcPct val="113000"/>
        </a:lnSpc>
        <a:spcBef>
          <a:spcPts val="0"/>
        </a:spcBef>
        <a:buFont typeface="Arial" panose="020B0604020202020204" pitchFamily="34" charset="0"/>
        <a:buNone/>
        <a:defRPr sz="2400" kern="1200" baseline="0">
          <a:solidFill>
            <a:srgbClr val="000000"/>
          </a:solidFill>
          <a:latin typeface="Arial Black" panose="020B0A04020102020204" pitchFamily="34" charset="0"/>
          <a:ea typeface="+mn-ea"/>
          <a:cs typeface="Arial" panose="020B0604020202020204" pitchFamily="34" charset="0"/>
        </a:defRPr>
      </a:lvl3pPr>
      <a:lvl4pPr marL="432000" indent="-432000" algn="l" defTabSz="1332000" rtl="0" eaLnBrk="1" latinLnBrk="0" hangingPunct="1">
        <a:lnSpc>
          <a:spcPct val="113000"/>
        </a:lnSpc>
        <a:spcBef>
          <a:spcPts val="0"/>
        </a:spcBef>
        <a:buFont typeface="+mj-lt"/>
        <a:buAutoNum type="arabicPeriod"/>
        <a:defRPr sz="2400" kern="1200" baseline="0">
          <a:solidFill>
            <a:srgbClr val="000000"/>
          </a:solidFill>
          <a:latin typeface="Arial Black" panose="020B0A04020102020204" pitchFamily="34" charset="0"/>
          <a:ea typeface="+mn-ea"/>
          <a:cs typeface="Arial" panose="020B0604020202020204" pitchFamily="34" charset="0"/>
        </a:defRPr>
      </a:lvl4pPr>
      <a:lvl5pPr marL="576000" indent="-288000" algn="l" defTabSz="1332000" rtl="0" eaLnBrk="1" latinLnBrk="0" hangingPunct="1">
        <a:lnSpc>
          <a:spcPct val="113000"/>
        </a:lnSpc>
        <a:spcBef>
          <a:spcPts val="0"/>
        </a:spcBef>
        <a:buFont typeface="Arial" panose="020B0604020202020204" pitchFamily="34" charset="0"/>
        <a:buChar char="–"/>
        <a:defRPr sz="2000" kern="1200">
          <a:solidFill>
            <a:srgbClr val="00000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720000" indent="-288000" algn="l" defTabSz="1332000" rtl="0" eaLnBrk="1" latinLnBrk="0" hangingPunct="1">
        <a:lnSpc>
          <a:spcPct val="113000"/>
        </a:lnSpc>
        <a:spcBef>
          <a:spcPts val="0"/>
        </a:spcBef>
        <a:buFont typeface="Arial" panose="020B0604020202020204" pitchFamily="34" charset="0"/>
        <a:buChar char="–"/>
        <a:defRPr sz="2000" kern="1200">
          <a:solidFill>
            <a:srgbClr val="00000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6pPr>
      <a:lvl7pPr marL="1080000" indent="-648000" algn="l" defTabSz="1332000" rtl="0" eaLnBrk="1" latinLnBrk="0" hangingPunct="1">
        <a:lnSpc>
          <a:spcPct val="113000"/>
        </a:lnSpc>
        <a:spcBef>
          <a:spcPts val="0"/>
        </a:spcBef>
        <a:buFont typeface="Arial" panose="020B0604020202020204" pitchFamily="34" charset="0"/>
        <a:buNone/>
        <a:tabLst>
          <a:tab pos="648000" algn="l"/>
        </a:tabLst>
        <a:defRPr sz="2000" kern="1200">
          <a:solidFill>
            <a:srgbClr val="00000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7pPr>
      <a:lvl8pPr marL="0" indent="0" algn="l" defTabSz="1332000" rtl="0" eaLnBrk="1" latinLnBrk="0" hangingPunct="1">
        <a:lnSpc>
          <a:spcPct val="113000"/>
        </a:lnSpc>
        <a:spcBef>
          <a:spcPts val="0"/>
        </a:spcBef>
        <a:buFontTx/>
        <a:buNone/>
        <a:defRPr sz="2000" kern="1200">
          <a:solidFill>
            <a:srgbClr val="00000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8pPr>
      <a:lvl9pPr marL="0" indent="0" algn="l" defTabSz="1332000" rtl="0" eaLnBrk="1" latinLnBrk="0" hangingPunct="1">
        <a:lnSpc>
          <a:spcPct val="113000"/>
        </a:lnSpc>
        <a:spcBef>
          <a:spcPts val="0"/>
        </a:spcBef>
        <a:buFont typeface="+mj-lt"/>
        <a:buNone/>
        <a:defRPr sz="2000" kern="1200">
          <a:solidFill>
            <a:srgbClr val="000000"/>
          </a:solidFill>
          <a:latin typeface="+mn-lt"/>
          <a:ea typeface="+mn-ea"/>
          <a:cs typeface="Arial" panose="020B0604020202020204" pitchFamily="34" charset="0"/>
        </a:defRPr>
      </a:lvl9pPr>
    </p:bodyStyle>
    <p:otherStyle>
      <a:defPPr>
        <a:defRPr lang="de-DE"/>
      </a:defPPr>
      <a:lvl1pPr marL="0" algn="l" defTabSz="914400" rtl="0" eaLnBrk="1" latinLnBrk="0" hangingPunct="1">
        <a:defRPr sz="2000" kern="1200">
          <a:solidFill>
            <a:srgbClr val="000000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000" kern="1200">
          <a:solidFill>
            <a:srgbClr val="000000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000" kern="1200">
          <a:solidFill>
            <a:srgbClr val="000000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000" kern="1200">
          <a:solidFill>
            <a:srgbClr val="000000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000" kern="1200">
          <a:solidFill>
            <a:srgbClr val="000000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000" kern="1200">
          <a:solidFill>
            <a:srgbClr val="000000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000" kern="1200">
          <a:solidFill>
            <a:srgbClr val="000000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597" userDrawn="1">
          <p15:clr>
            <a:srgbClr val="C35EA4"/>
          </p15:clr>
        </p15:guide>
        <p15:guide id="3" orient="horz" pos="255" userDrawn="1">
          <p15:clr>
            <a:srgbClr val="C35EA4"/>
          </p15:clr>
        </p15:guide>
        <p15:guide id="5" orient="horz" pos="3861" userDrawn="1">
          <p15:clr>
            <a:srgbClr val="C35EA4"/>
          </p15:clr>
        </p15:guide>
        <p15:guide id="10" orient="horz" pos="527" userDrawn="1">
          <p15:clr>
            <a:srgbClr val="C35EA4"/>
          </p15:clr>
        </p15:guide>
        <p15:guide id="26" pos="7106" userDrawn="1">
          <p15:clr>
            <a:srgbClr val="C35EA4"/>
          </p15:clr>
        </p15:guide>
        <p15:guide id="34" orient="horz" pos="1071" userDrawn="1">
          <p15:clr>
            <a:srgbClr val="C35EA4"/>
          </p15:clr>
        </p15:guide>
        <p15:guide id="38" orient="horz" pos="4088" userDrawn="1">
          <p15:clr>
            <a:srgbClr val="C35EA4"/>
          </p15:clr>
        </p15:guide>
        <p15:guide id="39" orient="horz" pos="4042" userDrawn="1">
          <p15:clr>
            <a:srgbClr val="C35E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platzhalter 3">
            <a:extLst>
              <a:ext uri="{FF2B5EF4-FFF2-40B4-BE49-F238E27FC236}">
                <a16:creationId xmlns:a16="http://schemas.microsoft.com/office/drawing/2014/main" id="{FC10256C-3E9A-963D-1FDB-365E897334DC}"/>
              </a:ext>
            </a:extLst>
          </p:cNvPr>
          <p:cNvPicPr>
            <a:picLocks noGrp="1" noChangeAspect="1"/>
          </p:cNvPicPr>
          <p:nvPr>
            <p:ph type="pic" sz="quarter" idx="1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100" b="6100"/>
          <a:stretch>
            <a:fillRect/>
          </a:stretch>
        </p:blipFill>
        <p:spPr>
          <a:solidFill>
            <a:srgbClr val="2AC7C7"/>
          </a:solidFill>
        </p:spPr>
      </p:pic>
      <p:sp>
        <p:nvSpPr>
          <p:cNvPr id="7" name="Textfeld 10">
            <a:extLst>
              <a:ext uri="{FF2B5EF4-FFF2-40B4-BE49-F238E27FC236}">
                <a16:creationId xmlns:a16="http://schemas.microsoft.com/office/drawing/2014/main" id="{33373837-72E7-5F4F-4B3E-88B540F8078A}"/>
              </a:ext>
            </a:extLst>
          </p:cNvPr>
          <p:cNvSpPr txBox="1"/>
          <p:nvPr/>
        </p:nvSpPr>
        <p:spPr>
          <a:xfrm>
            <a:off x="2" y="836614"/>
            <a:ext cx="12191998" cy="6021386"/>
          </a:xfrm>
          <a:prstGeom prst="rect">
            <a:avLst/>
          </a:prstGeom>
          <a:gradFill flip="none" rotWithShape="1">
            <a:gsLst>
              <a:gs pos="0">
                <a:srgbClr val="E8424D"/>
              </a:gs>
              <a:gs pos="45000">
                <a:srgbClr val="4BBBBA"/>
              </a:gs>
            </a:gsLst>
            <a:lin ang="10800000" scaled="1"/>
            <a:tileRect/>
          </a:gra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400"/>
              </a:lnSpc>
            </a:pPr>
            <a:r>
              <a:rPr lang="de-CH" sz="1300" dirty="0">
                <a:effectLst/>
                <a:latin typeface="Arial Black" panose="020B0A040201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ts val="1400"/>
              </a:lnSpc>
            </a:pPr>
            <a:endParaRPr lang="de-CH" sz="1300" dirty="0">
              <a:latin typeface="Arial Black" panose="020B0A040201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400"/>
              </a:lnSpc>
            </a:pPr>
            <a:endParaRPr lang="de-CH" sz="1300" dirty="0">
              <a:effectLst/>
              <a:latin typeface="Arial Black" panose="020B0A040201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400"/>
              </a:lnSpc>
            </a:pPr>
            <a:endParaRPr lang="de-CH" sz="1300" dirty="0">
              <a:latin typeface="Arial Black" panose="020B0A040201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400"/>
              </a:lnSpc>
            </a:pPr>
            <a:endParaRPr lang="de-CH" sz="1300" dirty="0">
              <a:effectLst/>
              <a:latin typeface="HelveticaNeue LT 45 Light" panose="020B0403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1400"/>
              </a:lnSpc>
            </a:pPr>
            <a:r>
              <a:rPr lang="de-CH" sz="4800" b="1" dirty="0">
                <a:solidFill>
                  <a:srgbClr val="C3DCA7"/>
                </a:solidFill>
                <a:latin typeface="HelveticaNeue LT 45 Light" panose="020B0403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Handlungskreis</a:t>
            </a:r>
            <a:endParaRPr lang="de-CH" sz="4800" dirty="0">
              <a:solidFill>
                <a:srgbClr val="C3DCA7"/>
              </a:solidFill>
              <a:latin typeface="Arial Black" panose="020B0A040201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1400"/>
              </a:lnSpc>
            </a:pPr>
            <a:endParaRPr lang="de-CH" sz="1100" dirty="0"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ts val="1400"/>
              </a:lnSpc>
              <a:spcAft>
                <a:spcPts val="1400"/>
              </a:spcAft>
            </a:pPr>
            <a:endParaRPr lang="de-CH" sz="4800" dirty="0">
              <a:effectLst/>
              <a:latin typeface="+mj-lt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ts val="1400"/>
              </a:lnSpc>
              <a:spcAft>
                <a:spcPts val="1400"/>
              </a:spcAft>
            </a:pPr>
            <a:r>
              <a:rPr lang="de-CH" sz="1700" b="1" dirty="0">
                <a:effectLst/>
                <a:latin typeface="HelveticaNeue LT 55 Roman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 </a:t>
            </a:r>
            <a:endParaRPr lang="de-CH" sz="1100" dirty="0"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400"/>
              </a:lnSpc>
            </a:pPr>
            <a:r>
              <a:rPr lang="de-CH" sz="1700" b="1" dirty="0">
                <a:effectLst/>
                <a:latin typeface="HelveticaNeue LT 45 Light" panose="020B0403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 </a:t>
            </a:r>
            <a:endParaRPr lang="de-CH" sz="1100" dirty="0"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Bildplatzhalter 14">
            <a:extLst>
              <a:ext uri="{FF2B5EF4-FFF2-40B4-BE49-F238E27FC236}">
                <a16:creationId xmlns:a16="http://schemas.microsoft.com/office/drawing/2014/main" id="{E953E1CE-E1AF-5B66-312B-A1AB8EB93AA2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pic>
        <p:nvPicPr>
          <p:cNvPr id="33" name="Grafik 32">
            <a:extLst>
              <a:ext uri="{FF2B5EF4-FFF2-40B4-BE49-F238E27FC236}">
                <a16:creationId xmlns:a16="http://schemas.microsoft.com/office/drawing/2014/main" id="{2C9B2C43-3EB2-DA01-C66C-603BAF063FD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6891" y="2094298"/>
            <a:ext cx="6418218" cy="3610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46380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93D709B-25B2-D8DB-C7F0-C03582F8D6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b="1" dirty="0">
                <a:latin typeface="+mj-lt"/>
              </a:rPr>
              <a:t>Anleitung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9815E71-AB1C-2BDD-1C8C-0CF239F1CEE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947737" y="1039370"/>
            <a:ext cx="10800126" cy="5309179"/>
          </a:xfrm>
        </p:spPr>
        <p:txBody>
          <a:bodyPr/>
          <a:lstStyle/>
          <a:p>
            <a:r>
              <a:rPr lang="de-CH" dirty="0">
                <a:latin typeface="+mn-lt"/>
              </a:rPr>
              <a:t>Präsentation im Präsentationsmodus öffnen</a:t>
            </a:r>
          </a:p>
          <a:p>
            <a:r>
              <a:rPr lang="de-CH" dirty="0">
                <a:latin typeface="+mn-lt"/>
              </a:rPr>
              <a:t>Durch vorwärts klicken, gelangt man jeweils zur nächsten Karte innerhalb der Stufen</a:t>
            </a:r>
          </a:p>
          <a:p>
            <a:pPr marL="0" indent="0">
              <a:buNone/>
            </a:pPr>
            <a:endParaRPr lang="de-CH" dirty="0">
              <a:latin typeface="+mn-lt"/>
            </a:endParaRPr>
          </a:p>
          <a:p>
            <a:pPr marL="0" indent="0">
              <a:buNone/>
            </a:pPr>
            <a:endParaRPr lang="de-CH" dirty="0">
              <a:latin typeface="+mn-lt"/>
            </a:endParaRPr>
          </a:p>
          <a:p>
            <a:pPr marL="0" indent="0">
              <a:buNone/>
            </a:pPr>
            <a:r>
              <a:rPr lang="de-CH" b="1" dirty="0">
                <a:latin typeface="+mj-lt"/>
              </a:rPr>
              <a:t>Individuelle Anpassungen</a:t>
            </a:r>
          </a:p>
          <a:p>
            <a:pPr marL="0" indent="0">
              <a:buNone/>
            </a:pPr>
            <a:endParaRPr lang="de-CH" b="1" dirty="0">
              <a:latin typeface="+mn-lt"/>
            </a:endParaRPr>
          </a:p>
          <a:p>
            <a:pPr marL="342900" indent="-342900">
              <a:buFont typeface="Wingdings" panose="05000000000000000000" pitchFamily="2" charset="2"/>
              <a:buChar char="à"/>
            </a:pPr>
            <a:r>
              <a:rPr lang="de-CH" dirty="0">
                <a:latin typeface="+mn-lt"/>
                <a:sym typeface="Wingdings" panose="05000000000000000000" pitchFamily="2" charset="2"/>
              </a:rPr>
              <a:t>nicht gewünschte Karten können im Vorfeld gelöscht werden </a:t>
            </a:r>
          </a:p>
          <a:p>
            <a:pPr marL="342900" indent="-342900">
              <a:buFont typeface="Wingdings" panose="05000000000000000000" pitchFamily="2" charset="2"/>
              <a:buChar char="à"/>
            </a:pPr>
            <a:r>
              <a:rPr lang="de-CH" dirty="0">
                <a:latin typeface="+mn-lt"/>
                <a:sym typeface="Wingdings" panose="05000000000000000000" pitchFamily="2" charset="2"/>
              </a:rPr>
              <a:t>durch wegziehen der oberen Karte werden die jeweils drunter liegenden sichtbar</a:t>
            </a:r>
          </a:p>
          <a:p>
            <a:pPr marL="342900" indent="-342900">
              <a:buFont typeface="Wingdings" panose="05000000000000000000" pitchFamily="2" charset="2"/>
              <a:buChar char="à"/>
            </a:pPr>
            <a:r>
              <a:rPr lang="de-CH" dirty="0">
                <a:latin typeface="+mn-lt"/>
                <a:sym typeface="Wingdings" panose="05000000000000000000" pitchFamily="2" charset="2"/>
              </a:rPr>
              <a:t>durch kopieren einer Karte, können weitere Karten generiert und eigene Fragestellungen notiert werden </a:t>
            </a:r>
            <a:endParaRPr lang="de-CH" dirty="0">
              <a:latin typeface="+mn-lt"/>
            </a:endParaRPr>
          </a:p>
          <a:p>
            <a:endParaRPr lang="de-CH" dirty="0">
              <a:latin typeface="+mn-lt"/>
            </a:endParaRPr>
          </a:p>
          <a:p>
            <a:pPr marL="0" indent="0">
              <a:buNone/>
            </a:pPr>
            <a:endParaRPr lang="de-CH" dirty="0">
              <a:latin typeface="+mn-lt"/>
            </a:endParaRPr>
          </a:p>
          <a:p>
            <a:endParaRPr lang="de-CH" dirty="0">
              <a:latin typeface="+mn-lt"/>
            </a:endParaRPr>
          </a:p>
          <a:p>
            <a:endParaRPr lang="de-CH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677281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4635D4A-E777-E071-2462-0074CCD670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7737" y="306000"/>
            <a:ext cx="10333038" cy="530614"/>
          </a:xfrm>
        </p:spPr>
        <p:txBody>
          <a:bodyPr/>
          <a:lstStyle/>
          <a:p>
            <a:r>
              <a:rPr lang="de-CH" dirty="0">
                <a:latin typeface="+mj-lt"/>
              </a:rPr>
              <a:t>Handlungskreis</a:t>
            </a:r>
            <a:endParaRPr lang="de-CH" sz="2200" dirty="0">
              <a:latin typeface="+mn-lt"/>
            </a:endParaRP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3A81BA78-0A64-0D48-27B8-D37E18C268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0090" y="1759546"/>
            <a:ext cx="10020300" cy="4714875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24EBECEF-11B1-2276-2592-3B85468DD851}"/>
              </a:ext>
            </a:extLst>
          </p:cNvPr>
          <p:cNvSpPr txBox="1"/>
          <p:nvPr/>
        </p:nvSpPr>
        <p:spPr>
          <a:xfrm>
            <a:off x="867681" y="744225"/>
            <a:ext cx="10369550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CH" sz="2200" dirty="0">
                <a:latin typeface="+mn-lt"/>
              </a:rPr>
              <a:t>Welche Schritte sollen wir eine ressourcenorientierte, systemische Fallbearbeitung durchlaufen werden? </a:t>
            </a:r>
            <a:br>
              <a:rPr lang="de-CH" sz="2200" dirty="0">
                <a:latin typeface="+mn-lt"/>
              </a:rPr>
            </a:br>
            <a:r>
              <a:rPr lang="de-CH" sz="2200" dirty="0">
                <a:latin typeface="+mn-lt"/>
              </a:rPr>
              <a:t>Welche möglichen Leitfragen können dabei hilfreich sein?</a:t>
            </a:r>
            <a:endParaRPr lang="de-CH" sz="2200" dirty="0"/>
          </a:p>
        </p:txBody>
      </p:sp>
    </p:spTree>
    <p:extLst>
      <p:ext uri="{BB962C8B-B14F-4D97-AF65-F5344CB8AC3E}">
        <p14:creationId xmlns:p14="http://schemas.microsoft.com/office/powerpoint/2010/main" val="34020379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>
            <a:extLst>
              <a:ext uri="{FF2B5EF4-FFF2-40B4-BE49-F238E27FC236}">
                <a16:creationId xmlns:a16="http://schemas.microsoft.com/office/drawing/2014/main" id="{0042AED4-6AE5-9FE7-4FE9-A8D044A216A1}"/>
              </a:ext>
            </a:extLst>
          </p:cNvPr>
          <p:cNvSpPr txBox="1"/>
          <p:nvPr/>
        </p:nvSpPr>
        <p:spPr>
          <a:xfrm>
            <a:off x="5002356" y="1977553"/>
            <a:ext cx="4543449" cy="3169544"/>
          </a:xfrm>
          <a:prstGeom prst="rect">
            <a:avLst/>
          </a:prstGeom>
          <a:solidFill>
            <a:schemeClr val="bg1"/>
          </a:solidFill>
          <a:ln w="76200">
            <a:solidFill>
              <a:srgbClr val="E6F6F6"/>
            </a:solidFill>
            <a:prstDash val="sysDot"/>
          </a:ln>
        </p:spPr>
        <p:txBody>
          <a:bodyPr wrap="square" rtlCol="0">
            <a:noAutofit/>
          </a:bodyPr>
          <a:lstStyle/>
          <a:p>
            <a:endParaRPr lang="de-CH" dirty="0"/>
          </a:p>
          <a:p>
            <a:endParaRPr lang="de-CH" dirty="0"/>
          </a:p>
          <a:p>
            <a:endParaRPr lang="de-CH" dirty="0"/>
          </a:p>
          <a:p>
            <a:endParaRPr lang="de-CH" dirty="0"/>
          </a:p>
          <a:p>
            <a:endParaRPr lang="de-CH" dirty="0"/>
          </a:p>
          <a:p>
            <a:endParaRPr lang="de-CH" dirty="0"/>
          </a:p>
          <a:p>
            <a:endParaRPr lang="de-CH" dirty="0"/>
          </a:p>
          <a:p>
            <a:endParaRPr lang="de-CH" dirty="0"/>
          </a:p>
          <a:p>
            <a:endParaRPr lang="de-CH" dirty="0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B2777A91-3A0C-6BA4-45D6-D9924E6DABFA}"/>
              </a:ext>
            </a:extLst>
          </p:cNvPr>
          <p:cNvSpPr txBox="1"/>
          <p:nvPr/>
        </p:nvSpPr>
        <p:spPr>
          <a:xfrm>
            <a:off x="5089044" y="2027619"/>
            <a:ext cx="4311656" cy="2809875"/>
          </a:xfrm>
          <a:prstGeom prst="rect">
            <a:avLst/>
          </a:prstGeom>
          <a:solidFill>
            <a:srgbClr val="E6F6F6"/>
          </a:solidFill>
          <a:ln w="28575">
            <a:solidFill>
              <a:schemeClr val="bg1"/>
            </a:solidFill>
          </a:ln>
        </p:spPr>
        <p:txBody>
          <a:bodyPr wrap="square" rtlCol="0">
            <a:noAutofit/>
          </a:bodyPr>
          <a:lstStyle/>
          <a:p>
            <a:r>
              <a:rPr lang="de-CH" u="sng" dirty="0"/>
              <a:t>Verhalten und Kontext beschreiben</a:t>
            </a:r>
          </a:p>
          <a:p>
            <a:endParaRPr lang="de-CH" u="sng" dirty="0"/>
          </a:p>
          <a:p>
            <a:r>
              <a:rPr lang="de-CH" dirty="0"/>
              <a:t>Beschreibe das Verhalten und den Kontext wertfrei und möglich genau.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de-CH" dirty="0"/>
              <a:t>Was? Wie genau? Wo? Mit wem?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de-CH" dirty="0"/>
              <a:t>Wie lange? Seit wann? Wie oft?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de-CH" dirty="0"/>
              <a:t>In welchen Situationen? Wann nicht? Was gelingt?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de-CH" dirty="0"/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de-CH" dirty="0"/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de-CH" dirty="0"/>
          </a:p>
          <a:p>
            <a:endParaRPr lang="de-CH" dirty="0"/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A2E98EC7-C2C7-4B77-BF31-07CE89013BC8}"/>
              </a:ext>
            </a:extLst>
          </p:cNvPr>
          <p:cNvSpPr txBox="1"/>
          <p:nvPr/>
        </p:nvSpPr>
        <p:spPr>
          <a:xfrm>
            <a:off x="5069376" y="2032453"/>
            <a:ext cx="4311656" cy="2809875"/>
          </a:xfrm>
          <a:prstGeom prst="rect">
            <a:avLst/>
          </a:prstGeom>
          <a:solidFill>
            <a:srgbClr val="E6F6F6"/>
          </a:solidFill>
          <a:ln w="28575">
            <a:solidFill>
              <a:schemeClr val="bg1"/>
            </a:solidFill>
          </a:ln>
        </p:spPr>
        <p:txBody>
          <a:bodyPr wrap="square" rtlCol="0">
            <a:noAutofit/>
          </a:bodyPr>
          <a:lstStyle/>
          <a:p>
            <a:r>
              <a:rPr lang="de-CH" u="sng" dirty="0"/>
              <a:t>Analyse</a:t>
            </a:r>
          </a:p>
          <a:p>
            <a:endParaRPr lang="de-CH" u="sng" dirty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de-CH" dirty="0"/>
              <a:t>Was löst das Verhalten aus?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de-CH" dirty="0"/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de-CH" dirty="0"/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de-CH" dirty="0"/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de-CH" dirty="0"/>
          </a:p>
          <a:p>
            <a:endParaRPr lang="de-CH" dirty="0"/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B6CB252E-10EB-C98E-4AF9-976E667AF8B5}"/>
              </a:ext>
            </a:extLst>
          </p:cNvPr>
          <p:cNvSpPr txBox="1"/>
          <p:nvPr/>
        </p:nvSpPr>
        <p:spPr>
          <a:xfrm>
            <a:off x="5089044" y="2043546"/>
            <a:ext cx="4311656" cy="2792862"/>
          </a:xfrm>
          <a:prstGeom prst="rect">
            <a:avLst/>
          </a:prstGeom>
          <a:solidFill>
            <a:srgbClr val="E6F6F6"/>
          </a:solidFill>
          <a:ln w="28575">
            <a:solidFill>
              <a:schemeClr val="bg1"/>
            </a:solidFill>
          </a:ln>
        </p:spPr>
        <p:txBody>
          <a:bodyPr wrap="square" rtlCol="0">
            <a:noAutofit/>
          </a:bodyPr>
          <a:lstStyle/>
          <a:p>
            <a:r>
              <a:rPr lang="de-CH" u="sng" dirty="0"/>
              <a:t>Analyse</a:t>
            </a:r>
          </a:p>
          <a:p>
            <a:endParaRPr lang="de-CH" u="sng" dirty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de-CH" dirty="0"/>
              <a:t>Was wird mit dem Verhalten bezweckt?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de-CH" dirty="0"/>
              <a:t>Welches Bedürfnis steht hinter dem Verhalten?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de-CH" dirty="0"/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de-CH" dirty="0"/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de-CH" dirty="0"/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de-CH" dirty="0"/>
          </a:p>
          <a:p>
            <a:endParaRPr lang="de-CH" dirty="0"/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056354A0-AFD1-E6C9-3021-E63CEF8E6F5D}"/>
              </a:ext>
            </a:extLst>
          </p:cNvPr>
          <p:cNvSpPr txBox="1"/>
          <p:nvPr/>
        </p:nvSpPr>
        <p:spPr>
          <a:xfrm>
            <a:off x="5092717" y="2071450"/>
            <a:ext cx="4311656" cy="2792862"/>
          </a:xfrm>
          <a:prstGeom prst="rect">
            <a:avLst/>
          </a:prstGeom>
          <a:solidFill>
            <a:srgbClr val="E6F6F6"/>
          </a:solidFill>
          <a:ln w="28575">
            <a:solidFill>
              <a:schemeClr val="bg1"/>
            </a:solidFill>
          </a:ln>
        </p:spPr>
        <p:txBody>
          <a:bodyPr wrap="square" rtlCol="0">
            <a:noAutofit/>
          </a:bodyPr>
          <a:lstStyle/>
          <a:p>
            <a:r>
              <a:rPr lang="de-CH" u="sng" dirty="0"/>
              <a:t>Analyse</a:t>
            </a:r>
          </a:p>
          <a:p>
            <a:endParaRPr lang="de-CH" u="sng" dirty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de-CH" dirty="0"/>
              <a:t>Wie wird normalerweise auf das Verhalten reagiert?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de-CH" dirty="0"/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de-CH" dirty="0"/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de-CH" dirty="0"/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de-CH" dirty="0"/>
          </a:p>
          <a:p>
            <a:endParaRPr lang="de-CH" dirty="0"/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3AE343CE-C1E8-DD6A-FA06-77EDED83F2C4}"/>
              </a:ext>
            </a:extLst>
          </p:cNvPr>
          <p:cNvSpPr txBox="1"/>
          <p:nvPr/>
        </p:nvSpPr>
        <p:spPr>
          <a:xfrm>
            <a:off x="5112866" y="2098268"/>
            <a:ext cx="4307502" cy="2809875"/>
          </a:xfrm>
          <a:prstGeom prst="rect">
            <a:avLst/>
          </a:prstGeom>
          <a:solidFill>
            <a:srgbClr val="E6F6F6"/>
          </a:solidFill>
          <a:ln w="28575">
            <a:solidFill>
              <a:schemeClr val="bg1"/>
            </a:solidFill>
          </a:ln>
        </p:spPr>
        <p:txBody>
          <a:bodyPr wrap="square" rtlCol="0">
            <a:noAutofit/>
          </a:bodyPr>
          <a:lstStyle/>
          <a:p>
            <a:r>
              <a:rPr lang="de-CH" u="sng" dirty="0"/>
              <a:t>Analyse</a:t>
            </a:r>
          </a:p>
          <a:p>
            <a:endParaRPr lang="de-CH" u="sng" dirty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de-CH" dirty="0"/>
              <a:t>Was ist mein Anteil an der Situation?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de-CH" dirty="0"/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de-CH" dirty="0"/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de-CH" dirty="0"/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de-CH" dirty="0"/>
          </a:p>
          <a:p>
            <a:endParaRPr lang="de-CH" dirty="0"/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BE61DA61-C10E-A3E1-F6A9-D5A1534AC962}"/>
              </a:ext>
            </a:extLst>
          </p:cNvPr>
          <p:cNvSpPr txBox="1"/>
          <p:nvPr/>
        </p:nvSpPr>
        <p:spPr>
          <a:xfrm>
            <a:off x="5069376" y="2107759"/>
            <a:ext cx="4311656" cy="2809875"/>
          </a:xfrm>
          <a:prstGeom prst="rect">
            <a:avLst/>
          </a:prstGeom>
          <a:solidFill>
            <a:srgbClr val="E6F6F6"/>
          </a:solidFill>
          <a:ln w="28575">
            <a:solidFill>
              <a:schemeClr val="bg1"/>
            </a:solidFill>
          </a:ln>
        </p:spPr>
        <p:txBody>
          <a:bodyPr wrap="square" rtlCol="0">
            <a:noAutofit/>
          </a:bodyPr>
          <a:lstStyle/>
          <a:p>
            <a:r>
              <a:rPr lang="de-CH" u="sng" dirty="0"/>
              <a:t>Ressourcen</a:t>
            </a:r>
          </a:p>
          <a:p>
            <a:endParaRPr lang="de-CH" u="sng" dirty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de-CH" dirty="0"/>
              <a:t>Über welche Ressourcen/ Fähigkeiten verfügt </a:t>
            </a:r>
            <a:r>
              <a:rPr lang="de-CH" u="sng" dirty="0"/>
              <a:t>das Kind</a:t>
            </a:r>
            <a:r>
              <a:rPr lang="de-CH" dirty="0"/>
              <a:t>?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de-CH" dirty="0"/>
              <a:t>Welche Ressourcen/ Fähigkeiten fehlen </a:t>
            </a:r>
            <a:r>
              <a:rPr lang="de-CH" u="sng" dirty="0"/>
              <a:t>dem Kind</a:t>
            </a:r>
            <a:r>
              <a:rPr lang="de-CH" dirty="0"/>
              <a:t>?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de-CH" dirty="0"/>
              <a:t>Was müsste </a:t>
            </a:r>
            <a:r>
              <a:rPr lang="de-CH" u="sng" dirty="0"/>
              <a:t>das Kind </a:t>
            </a:r>
            <a:r>
              <a:rPr lang="de-CH" dirty="0"/>
              <a:t>können, um sich angemessen zu verhalten?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de-CH" dirty="0"/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de-CH" dirty="0"/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de-CH" dirty="0"/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de-CH" dirty="0"/>
          </a:p>
          <a:p>
            <a:endParaRPr lang="de-CH" dirty="0"/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6EEB730C-3084-FBC2-E477-A959AF604662}"/>
              </a:ext>
            </a:extLst>
          </p:cNvPr>
          <p:cNvSpPr txBox="1"/>
          <p:nvPr/>
        </p:nvSpPr>
        <p:spPr>
          <a:xfrm>
            <a:off x="5112866" y="2098268"/>
            <a:ext cx="4311656" cy="2809875"/>
          </a:xfrm>
          <a:prstGeom prst="rect">
            <a:avLst/>
          </a:prstGeom>
          <a:solidFill>
            <a:srgbClr val="E6F6F6"/>
          </a:solidFill>
          <a:ln w="28575">
            <a:solidFill>
              <a:schemeClr val="bg1"/>
            </a:solidFill>
          </a:ln>
        </p:spPr>
        <p:txBody>
          <a:bodyPr wrap="square" rtlCol="0">
            <a:noAutofit/>
          </a:bodyPr>
          <a:lstStyle/>
          <a:p>
            <a:r>
              <a:rPr lang="de-CH" u="sng" dirty="0"/>
              <a:t>Ressourcen</a:t>
            </a:r>
          </a:p>
          <a:p>
            <a:endParaRPr lang="de-CH" u="sng" dirty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de-CH" dirty="0"/>
              <a:t>Wie reagiere </a:t>
            </a:r>
            <a:r>
              <a:rPr lang="de-CH" u="sng" dirty="0"/>
              <a:t>ich</a:t>
            </a:r>
            <a:r>
              <a:rPr lang="de-CH" dirty="0"/>
              <a:t> auf das auffällige Verhalten?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de-CH" dirty="0"/>
              <a:t>Könnte </a:t>
            </a:r>
            <a:r>
              <a:rPr lang="de-CH" u="sng" dirty="0"/>
              <a:t>ich</a:t>
            </a:r>
            <a:r>
              <a:rPr lang="de-CH" dirty="0"/>
              <a:t> anders reagieren?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de-CH" dirty="0"/>
              <a:t>Könnte die Ursache im Unterrichts-/ Betreuungskontext liegen?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de-CH" dirty="0"/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de-CH" dirty="0"/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de-CH" dirty="0"/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de-CH" dirty="0"/>
          </a:p>
          <a:p>
            <a:endParaRPr lang="de-CH" dirty="0"/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BB0343A5-9E76-D48C-6CC6-F30B9541C619}"/>
              </a:ext>
            </a:extLst>
          </p:cNvPr>
          <p:cNvSpPr txBox="1"/>
          <p:nvPr/>
        </p:nvSpPr>
        <p:spPr>
          <a:xfrm>
            <a:off x="5097042" y="2119223"/>
            <a:ext cx="4311656" cy="2809875"/>
          </a:xfrm>
          <a:prstGeom prst="rect">
            <a:avLst/>
          </a:prstGeom>
          <a:solidFill>
            <a:srgbClr val="E6F6F6"/>
          </a:solidFill>
          <a:ln w="28575">
            <a:solidFill>
              <a:schemeClr val="bg1"/>
            </a:solidFill>
          </a:ln>
        </p:spPr>
        <p:txBody>
          <a:bodyPr wrap="square" rtlCol="0">
            <a:noAutofit/>
          </a:bodyPr>
          <a:lstStyle/>
          <a:p>
            <a:r>
              <a:rPr lang="de-CH" u="sng" dirty="0"/>
              <a:t>Ressourcen</a:t>
            </a:r>
          </a:p>
          <a:p>
            <a:endParaRPr lang="de-CH" u="sng" dirty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de-CH" dirty="0"/>
              <a:t>Über welche Ressourcen/ Fähigkeiten verfügt das </a:t>
            </a:r>
            <a:r>
              <a:rPr lang="de-CH" u="sng" dirty="0"/>
              <a:t>familiäre Umfeld</a:t>
            </a:r>
            <a:r>
              <a:rPr lang="de-CH" dirty="0"/>
              <a:t>?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de-CH" dirty="0"/>
              <a:t>Welche Bedingungen im </a:t>
            </a:r>
            <a:r>
              <a:rPr lang="de-CH" u="sng" dirty="0"/>
              <a:t>familiären Umfeld </a:t>
            </a:r>
            <a:r>
              <a:rPr lang="de-CH" dirty="0"/>
              <a:t>sind erschwerend?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de-CH" dirty="0"/>
              <a:t>Was müsste im </a:t>
            </a:r>
            <a:r>
              <a:rPr lang="de-CH" u="sng" dirty="0"/>
              <a:t>familiären Umfeld </a:t>
            </a:r>
            <a:r>
              <a:rPr lang="de-CH" dirty="0"/>
              <a:t>der Fall sein, damit angemessenes Verhalten unterstützt werden kann?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de-CH" dirty="0"/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de-CH" dirty="0"/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de-CH" dirty="0"/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de-CH" dirty="0"/>
          </a:p>
          <a:p>
            <a:endParaRPr lang="de-CH" dirty="0"/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5C2EF5EF-C48D-7E15-1DFA-FE2C3E0F8BC1}"/>
              </a:ext>
            </a:extLst>
          </p:cNvPr>
          <p:cNvSpPr txBox="1"/>
          <p:nvPr/>
        </p:nvSpPr>
        <p:spPr>
          <a:xfrm>
            <a:off x="5065051" y="2134577"/>
            <a:ext cx="4311656" cy="2809875"/>
          </a:xfrm>
          <a:prstGeom prst="rect">
            <a:avLst/>
          </a:prstGeom>
          <a:solidFill>
            <a:srgbClr val="E6F6F6"/>
          </a:solidFill>
          <a:ln w="28575">
            <a:solidFill>
              <a:schemeClr val="bg1"/>
            </a:solidFill>
          </a:ln>
        </p:spPr>
        <p:txBody>
          <a:bodyPr wrap="square" rtlCol="0">
            <a:noAutofit/>
          </a:bodyPr>
          <a:lstStyle/>
          <a:p>
            <a:r>
              <a:rPr lang="de-CH" u="sng" dirty="0"/>
              <a:t>Gemeinsames Problemverständnis entwickeln</a:t>
            </a:r>
          </a:p>
          <a:p>
            <a:endParaRPr lang="de-CH" u="sng" dirty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de-CH" dirty="0"/>
              <a:t>Reden alle vom Gleichen?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de-CH" dirty="0"/>
              <a:t>Wir das Problem von allen gleich bewertet/ erkannt?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de-CH" dirty="0"/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de-CH" dirty="0"/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de-CH" dirty="0"/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de-CH" dirty="0"/>
          </a:p>
          <a:p>
            <a:endParaRPr lang="de-CH" dirty="0"/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2EC32F84-0799-C7A0-C0F4-7D04A530F96D}"/>
              </a:ext>
            </a:extLst>
          </p:cNvPr>
          <p:cNvSpPr txBox="1"/>
          <p:nvPr/>
        </p:nvSpPr>
        <p:spPr>
          <a:xfrm>
            <a:off x="5414017" y="2456699"/>
            <a:ext cx="4311656" cy="2809875"/>
          </a:xfrm>
          <a:prstGeom prst="rect">
            <a:avLst/>
          </a:prstGeom>
          <a:solidFill>
            <a:srgbClr val="E6F6F6"/>
          </a:solidFill>
          <a:ln w="28575">
            <a:solidFill>
              <a:schemeClr val="bg1"/>
            </a:solidFill>
          </a:ln>
        </p:spPr>
        <p:txBody>
          <a:bodyPr wrap="square" rtlCol="0">
            <a:noAutofit/>
          </a:bodyPr>
          <a:lstStyle/>
          <a:p>
            <a:r>
              <a:rPr lang="de-CH" u="sng" dirty="0"/>
              <a:t>Gemeinsames Problemverständnis entwickeln</a:t>
            </a:r>
          </a:p>
          <a:p>
            <a:endParaRPr lang="de-CH" u="sng" dirty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de-CH" dirty="0"/>
              <a:t>Was muss noch geklärt werden?</a:t>
            </a:r>
          </a:p>
          <a:p>
            <a:endParaRPr lang="de-CH" dirty="0"/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de-CH" dirty="0"/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de-CH" dirty="0"/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de-CH" dirty="0"/>
          </a:p>
          <a:p>
            <a:endParaRPr lang="de-CH" dirty="0"/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DFA25BFF-0DDF-5ABC-2983-9EFF9DC654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7316" y="2873392"/>
            <a:ext cx="3270943" cy="3204189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33D8ABCD-5F48-434D-3C3C-B0B5CD488C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7737" y="306000"/>
            <a:ext cx="10333038" cy="530614"/>
          </a:xfrm>
        </p:spPr>
        <p:txBody>
          <a:bodyPr/>
          <a:lstStyle/>
          <a:p>
            <a:r>
              <a:rPr lang="de-CH" dirty="0">
                <a:latin typeface="+mj-lt"/>
              </a:rPr>
              <a:t>Handlungskreis</a:t>
            </a:r>
            <a:endParaRPr lang="de-CH" sz="2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0158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9" grpId="0" animBg="1"/>
      <p:bldP spid="20" grpId="0" animBg="1"/>
      <p:bldP spid="2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feld 8">
            <a:extLst>
              <a:ext uri="{FF2B5EF4-FFF2-40B4-BE49-F238E27FC236}">
                <a16:creationId xmlns:a16="http://schemas.microsoft.com/office/drawing/2014/main" id="{21FED648-C7AF-7D19-728E-2378245D950A}"/>
              </a:ext>
            </a:extLst>
          </p:cNvPr>
          <p:cNvSpPr txBox="1"/>
          <p:nvPr/>
        </p:nvSpPr>
        <p:spPr>
          <a:xfrm>
            <a:off x="5002356" y="1977553"/>
            <a:ext cx="4543449" cy="3169544"/>
          </a:xfrm>
          <a:prstGeom prst="rect">
            <a:avLst/>
          </a:prstGeom>
          <a:solidFill>
            <a:schemeClr val="bg1"/>
          </a:solidFill>
          <a:ln w="76200">
            <a:solidFill>
              <a:srgbClr val="B6E4E3"/>
            </a:solidFill>
            <a:prstDash val="sysDot"/>
          </a:ln>
        </p:spPr>
        <p:txBody>
          <a:bodyPr wrap="square" rtlCol="0">
            <a:noAutofit/>
          </a:bodyPr>
          <a:lstStyle/>
          <a:p>
            <a:endParaRPr lang="de-CH" dirty="0"/>
          </a:p>
          <a:p>
            <a:endParaRPr lang="de-CH" dirty="0"/>
          </a:p>
          <a:p>
            <a:endParaRPr lang="de-CH" dirty="0"/>
          </a:p>
          <a:p>
            <a:endParaRPr lang="de-CH" dirty="0"/>
          </a:p>
          <a:p>
            <a:endParaRPr lang="de-CH" dirty="0"/>
          </a:p>
          <a:p>
            <a:endParaRPr lang="de-CH" dirty="0"/>
          </a:p>
          <a:p>
            <a:endParaRPr lang="de-CH" dirty="0"/>
          </a:p>
          <a:p>
            <a:endParaRPr lang="de-CH" dirty="0"/>
          </a:p>
          <a:p>
            <a:endParaRPr lang="de-CH" dirty="0"/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57754AB3-C063-0B47-D10F-DB7EB5D11F89}"/>
              </a:ext>
            </a:extLst>
          </p:cNvPr>
          <p:cNvSpPr txBox="1"/>
          <p:nvPr/>
        </p:nvSpPr>
        <p:spPr>
          <a:xfrm>
            <a:off x="5133282" y="2104543"/>
            <a:ext cx="4311656" cy="2809875"/>
          </a:xfrm>
          <a:prstGeom prst="rect">
            <a:avLst/>
          </a:prstGeom>
          <a:solidFill>
            <a:srgbClr val="B6E4E3"/>
          </a:solidFill>
          <a:ln w="28575">
            <a:solidFill>
              <a:schemeClr val="bg1"/>
            </a:solidFill>
          </a:ln>
        </p:spPr>
        <p:txBody>
          <a:bodyPr wrap="square" rtlCol="0">
            <a:noAutofit/>
          </a:bodyPr>
          <a:lstStyle/>
          <a:p>
            <a:r>
              <a:rPr lang="de-CH" u="sng" dirty="0"/>
              <a:t>Zielvorstellungen</a:t>
            </a:r>
          </a:p>
          <a:p>
            <a:endParaRPr lang="de-CH" u="sng" dirty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de-CH" dirty="0"/>
              <a:t>Was ist ein gemeinsames, realistisches Ziel?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de-CH" dirty="0"/>
              <a:t>Was wollen wir erreichen?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de-CH" dirty="0"/>
              <a:t>Was ist das übergeordnete Ziel?</a:t>
            </a:r>
          </a:p>
          <a:p>
            <a:endParaRPr lang="de-CH" dirty="0"/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6D8B216F-5AEA-29D8-DE77-C408D38BA52E}"/>
              </a:ext>
            </a:extLst>
          </p:cNvPr>
          <p:cNvSpPr txBox="1"/>
          <p:nvPr/>
        </p:nvSpPr>
        <p:spPr>
          <a:xfrm>
            <a:off x="5133282" y="2104542"/>
            <a:ext cx="4311656" cy="2809875"/>
          </a:xfrm>
          <a:prstGeom prst="rect">
            <a:avLst/>
          </a:prstGeom>
          <a:solidFill>
            <a:srgbClr val="B6E4E3"/>
          </a:solidFill>
          <a:ln w="28575">
            <a:solidFill>
              <a:schemeClr val="bg1"/>
            </a:solidFill>
          </a:ln>
        </p:spPr>
        <p:txBody>
          <a:bodyPr wrap="square" rtlCol="0">
            <a:noAutofit/>
          </a:bodyPr>
          <a:lstStyle/>
          <a:p>
            <a:r>
              <a:rPr lang="de-CH" u="sng" dirty="0"/>
              <a:t>Zielvorstellungen</a:t>
            </a:r>
          </a:p>
          <a:p>
            <a:endParaRPr lang="de-CH" u="sng" dirty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de-CH" dirty="0"/>
              <a:t>Was ist das kurzfristige Ziel?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de-CH" dirty="0"/>
              <a:t>Was ist das langfristige Ziel?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de-CH" dirty="0"/>
              <a:t>Was ist prioritär?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de-CH" dirty="0"/>
              <a:t>Was sind Teilziele?</a:t>
            </a:r>
          </a:p>
          <a:p>
            <a:endParaRPr lang="de-CH" dirty="0"/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780CD7FC-74D0-0E97-E46C-F57C9B8BC61B}"/>
              </a:ext>
            </a:extLst>
          </p:cNvPr>
          <p:cNvSpPr txBox="1"/>
          <p:nvPr/>
        </p:nvSpPr>
        <p:spPr>
          <a:xfrm>
            <a:off x="5124685" y="2131610"/>
            <a:ext cx="4311656" cy="2809875"/>
          </a:xfrm>
          <a:prstGeom prst="rect">
            <a:avLst/>
          </a:prstGeom>
          <a:solidFill>
            <a:srgbClr val="B6E4E3"/>
          </a:solidFill>
          <a:ln w="28575">
            <a:solidFill>
              <a:schemeClr val="bg1"/>
            </a:solidFill>
          </a:ln>
        </p:spPr>
        <p:txBody>
          <a:bodyPr wrap="square" rtlCol="0">
            <a:noAutofit/>
          </a:bodyPr>
          <a:lstStyle/>
          <a:p>
            <a:r>
              <a:rPr lang="de-CH" u="sng" dirty="0"/>
              <a:t>Ideen sammeln und konkretisieren</a:t>
            </a:r>
          </a:p>
          <a:p>
            <a:endParaRPr lang="de-CH" u="sng" dirty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de-CH" dirty="0"/>
              <a:t>Mut haben zu kreativen, flexiblen, unkonventionellen Lösungen…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de-CH" dirty="0"/>
              <a:t>Loslassen von Bestehendem…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de-CH" dirty="0"/>
              <a:t>Wir dürfen nicht alles, aber vieles…</a:t>
            </a:r>
          </a:p>
          <a:p>
            <a:endParaRPr lang="de-CH" dirty="0"/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B576151B-4A05-3381-72DD-13E91A4994AE}"/>
              </a:ext>
            </a:extLst>
          </p:cNvPr>
          <p:cNvSpPr txBox="1"/>
          <p:nvPr/>
        </p:nvSpPr>
        <p:spPr>
          <a:xfrm>
            <a:off x="5102930" y="2104541"/>
            <a:ext cx="4311656" cy="2809875"/>
          </a:xfrm>
          <a:prstGeom prst="rect">
            <a:avLst/>
          </a:prstGeom>
          <a:solidFill>
            <a:srgbClr val="B6E4E3"/>
          </a:solidFill>
          <a:ln w="28575">
            <a:solidFill>
              <a:schemeClr val="bg1"/>
            </a:solidFill>
          </a:ln>
        </p:spPr>
        <p:txBody>
          <a:bodyPr wrap="square" rtlCol="0">
            <a:noAutofit/>
          </a:bodyPr>
          <a:lstStyle/>
          <a:p>
            <a:r>
              <a:rPr lang="de-CH" u="sng" dirty="0"/>
              <a:t>Ideen sammeln und konkretisieren</a:t>
            </a:r>
          </a:p>
          <a:p>
            <a:endParaRPr lang="de-CH" u="sng" dirty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de-CH" dirty="0"/>
              <a:t>Es ist effektiver und einfacher positives Verhalten zu fördern, als auffälliges Verhalten zu reduzieren…</a:t>
            </a:r>
          </a:p>
          <a:p>
            <a:endParaRPr lang="de-CH" dirty="0"/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B7BA4136-76AB-5D15-D728-B2FBB1BD232E}"/>
              </a:ext>
            </a:extLst>
          </p:cNvPr>
          <p:cNvSpPr txBox="1"/>
          <p:nvPr/>
        </p:nvSpPr>
        <p:spPr>
          <a:xfrm>
            <a:off x="5111527" y="2143559"/>
            <a:ext cx="4311656" cy="2809875"/>
          </a:xfrm>
          <a:prstGeom prst="rect">
            <a:avLst/>
          </a:prstGeom>
          <a:solidFill>
            <a:srgbClr val="B6E4E3"/>
          </a:solidFill>
          <a:ln w="28575">
            <a:solidFill>
              <a:schemeClr val="bg1"/>
            </a:solidFill>
          </a:ln>
        </p:spPr>
        <p:txBody>
          <a:bodyPr wrap="square" rtlCol="0">
            <a:noAutofit/>
          </a:bodyPr>
          <a:lstStyle/>
          <a:p>
            <a:r>
              <a:rPr lang="de-CH" u="sng" dirty="0"/>
              <a:t>Partizipation</a:t>
            </a:r>
          </a:p>
          <a:p>
            <a:endParaRPr lang="de-CH" u="sng" dirty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de-CH" dirty="0"/>
              <a:t>Wie kann das </a:t>
            </a:r>
            <a:r>
              <a:rPr lang="de-CH" u="sng" dirty="0"/>
              <a:t>Kind</a:t>
            </a:r>
            <a:r>
              <a:rPr lang="de-CH" dirty="0"/>
              <a:t> beitragen, um das Ziel zu erreichen?</a:t>
            </a:r>
          </a:p>
          <a:p>
            <a:endParaRPr lang="de-CH" dirty="0"/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9CDF914A-8FF9-82B7-9C5C-E450DB8B86BF}"/>
              </a:ext>
            </a:extLst>
          </p:cNvPr>
          <p:cNvSpPr txBox="1"/>
          <p:nvPr/>
        </p:nvSpPr>
        <p:spPr>
          <a:xfrm>
            <a:off x="5118106" y="2155508"/>
            <a:ext cx="4311656" cy="2809875"/>
          </a:xfrm>
          <a:prstGeom prst="rect">
            <a:avLst/>
          </a:prstGeom>
          <a:solidFill>
            <a:srgbClr val="B6E4E3"/>
          </a:solidFill>
          <a:ln w="28575">
            <a:solidFill>
              <a:schemeClr val="bg1"/>
            </a:solidFill>
          </a:ln>
        </p:spPr>
        <p:txBody>
          <a:bodyPr wrap="square" rtlCol="0">
            <a:noAutofit/>
          </a:bodyPr>
          <a:lstStyle/>
          <a:p>
            <a:r>
              <a:rPr lang="de-CH" u="sng" dirty="0"/>
              <a:t>Partizipation</a:t>
            </a:r>
          </a:p>
          <a:p>
            <a:endParaRPr lang="de-CH" u="sng" dirty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de-CH" dirty="0"/>
              <a:t>Was kann </a:t>
            </a:r>
            <a:r>
              <a:rPr lang="de-CH" u="sng" dirty="0"/>
              <a:t>ich</a:t>
            </a:r>
            <a:r>
              <a:rPr lang="de-CH" dirty="0"/>
              <a:t> beitragen, um das Ziel zu erreichen?</a:t>
            </a:r>
          </a:p>
          <a:p>
            <a:endParaRPr lang="de-CH" dirty="0"/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74D43A29-182A-B5E0-0D04-40DDA30F5B83}"/>
              </a:ext>
            </a:extLst>
          </p:cNvPr>
          <p:cNvSpPr txBox="1"/>
          <p:nvPr/>
        </p:nvSpPr>
        <p:spPr>
          <a:xfrm>
            <a:off x="5107379" y="2153984"/>
            <a:ext cx="4311656" cy="2809875"/>
          </a:xfrm>
          <a:prstGeom prst="rect">
            <a:avLst/>
          </a:prstGeom>
          <a:solidFill>
            <a:srgbClr val="B6E4E3"/>
          </a:solidFill>
          <a:ln w="28575">
            <a:solidFill>
              <a:schemeClr val="bg1"/>
            </a:solidFill>
          </a:ln>
        </p:spPr>
        <p:txBody>
          <a:bodyPr wrap="square" rtlCol="0">
            <a:noAutofit/>
          </a:bodyPr>
          <a:lstStyle/>
          <a:p>
            <a:r>
              <a:rPr lang="de-CH" u="sng" dirty="0"/>
              <a:t>Partizipation</a:t>
            </a:r>
          </a:p>
          <a:p>
            <a:endParaRPr lang="de-CH" u="sng" dirty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de-CH" dirty="0"/>
              <a:t>Was kann die </a:t>
            </a:r>
            <a:r>
              <a:rPr lang="de-CH" u="sng" dirty="0"/>
              <a:t>Schule</a:t>
            </a:r>
            <a:r>
              <a:rPr lang="de-CH" dirty="0"/>
              <a:t> beitragen, um das Ziel zu erreichen?</a:t>
            </a:r>
          </a:p>
          <a:p>
            <a:endParaRPr lang="de-CH" dirty="0"/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4B946AA3-F29D-D2DC-5641-73C7285932DB}"/>
              </a:ext>
            </a:extLst>
          </p:cNvPr>
          <p:cNvSpPr txBox="1"/>
          <p:nvPr/>
        </p:nvSpPr>
        <p:spPr>
          <a:xfrm>
            <a:off x="5109509" y="2164409"/>
            <a:ext cx="4311656" cy="2809875"/>
          </a:xfrm>
          <a:prstGeom prst="rect">
            <a:avLst/>
          </a:prstGeom>
          <a:solidFill>
            <a:srgbClr val="B6E4E3"/>
          </a:solidFill>
          <a:ln w="28575">
            <a:solidFill>
              <a:schemeClr val="bg1"/>
            </a:solidFill>
          </a:ln>
        </p:spPr>
        <p:txBody>
          <a:bodyPr wrap="square" rtlCol="0">
            <a:noAutofit/>
          </a:bodyPr>
          <a:lstStyle/>
          <a:p>
            <a:r>
              <a:rPr lang="de-CH" u="sng" dirty="0"/>
              <a:t>Partizipation</a:t>
            </a:r>
          </a:p>
          <a:p>
            <a:endParaRPr lang="de-CH" u="sng" dirty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de-CH" dirty="0"/>
              <a:t>Was kann das </a:t>
            </a:r>
            <a:r>
              <a:rPr lang="de-CH" u="sng" dirty="0"/>
              <a:t>familiäre Umfeld </a:t>
            </a:r>
            <a:r>
              <a:rPr lang="de-CH" dirty="0"/>
              <a:t>beitragen, um das Ziel zu erreichen?</a:t>
            </a:r>
          </a:p>
          <a:p>
            <a:endParaRPr lang="de-CH" dirty="0"/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3E4B8ED8-9D46-3DFC-6261-5FD29AC152E6}"/>
              </a:ext>
            </a:extLst>
          </p:cNvPr>
          <p:cNvSpPr txBox="1"/>
          <p:nvPr/>
        </p:nvSpPr>
        <p:spPr>
          <a:xfrm>
            <a:off x="5682178" y="2635258"/>
            <a:ext cx="4311656" cy="2809875"/>
          </a:xfrm>
          <a:prstGeom prst="rect">
            <a:avLst/>
          </a:prstGeom>
          <a:solidFill>
            <a:srgbClr val="B6E4E3"/>
          </a:solidFill>
          <a:ln w="28575">
            <a:solidFill>
              <a:schemeClr val="bg1"/>
            </a:solidFill>
          </a:ln>
        </p:spPr>
        <p:txBody>
          <a:bodyPr wrap="square" rtlCol="0">
            <a:noAutofit/>
          </a:bodyPr>
          <a:lstStyle/>
          <a:p>
            <a:r>
              <a:rPr lang="de-CH" u="sng" dirty="0"/>
              <a:t>Partizipation</a:t>
            </a:r>
          </a:p>
          <a:p>
            <a:endParaRPr lang="de-CH" u="sng" dirty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de-CH" dirty="0"/>
              <a:t>Wann und wie überprüfen wir die Situation?</a:t>
            </a:r>
          </a:p>
          <a:p>
            <a:endParaRPr lang="de-CH" dirty="0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60517E86-312F-2DEA-5D84-1C74D600C8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1668" y="617183"/>
            <a:ext cx="3353155" cy="3423013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F0DBB1F9-4AD4-C857-32D3-3100627BE9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7737" y="306000"/>
            <a:ext cx="10333038" cy="530614"/>
          </a:xfrm>
        </p:spPr>
        <p:txBody>
          <a:bodyPr/>
          <a:lstStyle/>
          <a:p>
            <a:r>
              <a:rPr lang="de-CH" dirty="0">
                <a:latin typeface="+mj-lt"/>
              </a:rPr>
              <a:t>Handlungskreis</a:t>
            </a:r>
            <a:endParaRPr lang="de-CH" sz="2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92364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>
            <a:extLst>
              <a:ext uri="{FF2B5EF4-FFF2-40B4-BE49-F238E27FC236}">
                <a16:creationId xmlns:a16="http://schemas.microsoft.com/office/drawing/2014/main" id="{3AB8E7AC-3412-2737-5E7E-7AC80915FD56}"/>
              </a:ext>
            </a:extLst>
          </p:cNvPr>
          <p:cNvSpPr txBox="1"/>
          <p:nvPr/>
        </p:nvSpPr>
        <p:spPr>
          <a:xfrm>
            <a:off x="2822681" y="2020688"/>
            <a:ext cx="4543449" cy="3169544"/>
          </a:xfrm>
          <a:prstGeom prst="rect">
            <a:avLst/>
          </a:prstGeom>
          <a:solidFill>
            <a:schemeClr val="bg1"/>
          </a:solidFill>
          <a:ln w="76200">
            <a:solidFill>
              <a:srgbClr val="4BBBBA"/>
            </a:solidFill>
            <a:prstDash val="sysDot"/>
          </a:ln>
        </p:spPr>
        <p:txBody>
          <a:bodyPr wrap="square" rtlCol="0">
            <a:noAutofit/>
          </a:bodyPr>
          <a:lstStyle/>
          <a:p>
            <a:endParaRPr lang="de-CH" dirty="0"/>
          </a:p>
          <a:p>
            <a:endParaRPr lang="de-CH" dirty="0"/>
          </a:p>
          <a:p>
            <a:endParaRPr lang="de-CH" dirty="0"/>
          </a:p>
          <a:p>
            <a:endParaRPr lang="de-CH" dirty="0"/>
          </a:p>
          <a:p>
            <a:endParaRPr lang="de-CH" dirty="0"/>
          </a:p>
          <a:p>
            <a:endParaRPr lang="de-CH" dirty="0"/>
          </a:p>
          <a:p>
            <a:endParaRPr lang="de-CH" dirty="0"/>
          </a:p>
          <a:p>
            <a:endParaRPr lang="de-CH" dirty="0"/>
          </a:p>
          <a:p>
            <a:endParaRPr lang="de-CH" dirty="0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65B95038-300A-2CC8-2931-4EA0E6D01334}"/>
              </a:ext>
            </a:extLst>
          </p:cNvPr>
          <p:cNvSpPr txBox="1"/>
          <p:nvPr/>
        </p:nvSpPr>
        <p:spPr>
          <a:xfrm>
            <a:off x="2940781" y="2168409"/>
            <a:ext cx="4311656" cy="2809875"/>
          </a:xfrm>
          <a:prstGeom prst="rect">
            <a:avLst/>
          </a:prstGeom>
          <a:solidFill>
            <a:srgbClr val="4BBBBA"/>
          </a:solidFill>
          <a:ln w="28575">
            <a:solidFill>
              <a:schemeClr val="bg1"/>
            </a:solidFill>
          </a:ln>
        </p:spPr>
        <p:txBody>
          <a:bodyPr wrap="square" rtlCol="0">
            <a:noAutofit/>
          </a:bodyPr>
          <a:lstStyle/>
          <a:p>
            <a:r>
              <a:rPr lang="de-CH" u="sng" dirty="0"/>
              <a:t>Handlungsplanung</a:t>
            </a:r>
          </a:p>
          <a:p>
            <a:endParaRPr lang="de-CH" u="sng" dirty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de-CH" dirty="0"/>
              <a:t>Was benötigt das </a:t>
            </a:r>
            <a:r>
              <a:rPr lang="de-CH" u="sng" dirty="0"/>
              <a:t>Kind</a:t>
            </a:r>
            <a:r>
              <a:rPr lang="de-CH" dirty="0"/>
              <a:t>, um das Ziel zu erreichen?</a:t>
            </a:r>
          </a:p>
          <a:p>
            <a:endParaRPr lang="de-CH" dirty="0"/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FA5EE67B-27D0-6C0C-5A2B-451B3F4F1CF4}"/>
              </a:ext>
            </a:extLst>
          </p:cNvPr>
          <p:cNvSpPr txBox="1"/>
          <p:nvPr/>
        </p:nvSpPr>
        <p:spPr>
          <a:xfrm>
            <a:off x="2924752" y="2180101"/>
            <a:ext cx="4311656" cy="2809875"/>
          </a:xfrm>
          <a:prstGeom prst="rect">
            <a:avLst/>
          </a:prstGeom>
          <a:solidFill>
            <a:srgbClr val="4BBBBA"/>
          </a:solidFill>
          <a:ln w="28575">
            <a:solidFill>
              <a:schemeClr val="bg1"/>
            </a:solidFill>
          </a:ln>
        </p:spPr>
        <p:txBody>
          <a:bodyPr wrap="square" rtlCol="0">
            <a:noAutofit/>
          </a:bodyPr>
          <a:lstStyle/>
          <a:p>
            <a:r>
              <a:rPr lang="de-CH" u="sng" dirty="0"/>
              <a:t>Handlungsplanung</a:t>
            </a:r>
          </a:p>
          <a:p>
            <a:endParaRPr lang="de-CH" u="sng" dirty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de-CH" dirty="0"/>
              <a:t>Was benötige </a:t>
            </a:r>
            <a:r>
              <a:rPr lang="de-CH" u="sng" dirty="0"/>
              <a:t>ich</a:t>
            </a:r>
            <a:r>
              <a:rPr lang="de-CH" dirty="0"/>
              <a:t>, um das Ziel zu erreichen?</a:t>
            </a:r>
          </a:p>
          <a:p>
            <a:endParaRPr lang="de-CH" dirty="0"/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BF5289CB-0CC8-DCAE-075F-84F256C7BA95}"/>
              </a:ext>
            </a:extLst>
          </p:cNvPr>
          <p:cNvSpPr txBox="1"/>
          <p:nvPr/>
        </p:nvSpPr>
        <p:spPr>
          <a:xfrm>
            <a:off x="2906775" y="2168408"/>
            <a:ext cx="4311656" cy="2809875"/>
          </a:xfrm>
          <a:prstGeom prst="rect">
            <a:avLst/>
          </a:prstGeom>
          <a:solidFill>
            <a:srgbClr val="4BBBBA"/>
          </a:solidFill>
          <a:ln w="28575">
            <a:solidFill>
              <a:schemeClr val="bg1"/>
            </a:solidFill>
          </a:ln>
        </p:spPr>
        <p:txBody>
          <a:bodyPr wrap="square" rtlCol="0">
            <a:noAutofit/>
          </a:bodyPr>
          <a:lstStyle/>
          <a:p>
            <a:r>
              <a:rPr lang="de-CH" u="sng" dirty="0"/>
              <a:t>Handlungsplanung</a:t>
            </a:r>
          </a:p>
          <a:p>
            <a:endParaRPr lang="de-CH" u="sng" dirty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de-CH" dirty="0"/>
              <a:t>Was benötigt die </a:t>
            </a:r>
            <a:r>
              <a:rPr lang="de-CH" u="sng" dirty="0"/>
              <a:t>Schule</a:t>
            </a:r>
            <a:r>
              <a:rPr lang="de-CH" dirty="0"/>
              <a:t>, um das Ziel zu erreichen?</a:t>
            </a:r>
          </a:p>
          <a:p>
            <a:endParaRPr lang="de-CH" dirty="0"/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E46CE737-6021-F77E-C68B-6AADBF3CC6E8}"/>
              </a:ext>
            </a:extLst>
          </p:cNvPr>
          <p:cNvSpPr txBox="1"/>
          <p:nvPr/>
        </p:nvSpPr>
        <p:spPr>
          <a:xfrm>
            <a:off x="2923778" y="2168409"/>
            <a:ext cx="4311656" cy="2809875"/>
          </a:xfrm>
          <a:prstGeom prst="rect">
            <a:avLst/>
          </a:prstGeom>
          <a:solidFill>
            <a:srgbClr val="4BBBBA"/>
          </a:solidFill>
          <a:ln w="28575">
            <a:solidFill>
              <a:schemeClr val="bg1"/>
            </a:solidFill>
          </a:ln>
        </p:spPr>
        <p:txBody>
          <a:bodyPr wrap="square" rtlCol="0">
            <a:noAutofit/>
          </a:bodyPr>
          <a:lstStyle/>
          <a:p>
            <a:r>
              <a:rPr lang="de-CH" u="sng" dirty="0"/>
              <a:t>Handlungsplanung</a:t>
            </a:r>
          </a:p>
          <a:p>
            <a:endParaRPr lang="de-CH" u="sng" dirty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de-CH" dirty="0"/>
              <a:t>Was benötigt das </a:t>
            </a:r>
            <a:r>
              <a:rPr lang="de-CH" u="sng" dirty="0"/>
              <a:t>familiäre Umfeld</a:t>
            </a:r>
            <a:r>
              <a:rPr lang="de-CH" dirty="0"/>
              <a:t>, um das Ziel zu erreichen?</a:t>
            </a:r>
          </a:p>
          <a:p>
            <a:endParaRPr lang="de-CH" dirty="0"/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62280DCB-4AB2-0CE8-49B1-5C949613A5F6}"/>
              </a:ext>
            </a:extLst>
          </p:cNvPr>
          <p:cNvSpPr txBox="1"/>
          <p:nvPr/>
        </p:nvSpPr>
        <p:spPr>
          <a:xfrm>
            <a:off x="2914423" y="2180063"/>
            <a:ext cx="4311656" cy="2809875"/>
          </a:xfrm>
          <a:prstGeom prst="rect">
            <a:avLst/>
          </a:prstGeom>
          <a:solidFill>
            <a:srgbClr val="4BBBBA"/>
          </a:solidFill>
          <a:ln w="28575">
            <a:solidFill>
              <a:schemeClr val="bg1"/>
            </a:solidFill>
          </a:ln>
        </p:spPr>
        <p:txBody>
          <a:bodyPr wrap="square" rtlCol="0">
            <a:noAutofit/>
          </a:bodyPr>
          <a:lstStyle/>
          <a:p>
            <a:r>
              <a:rPr lang="de-CH" u="sng" dirty="0"/>
              <a:t>Handlungsplanung</a:t>
            </a:r>
          </a:p>
          <a:p>
            <a:endParaRPr lang="de-CH" u="sng" dirty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de-CH" dirty="0"/>
              <a:t>Was sind die Rahmenbedingungen?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de-CH" dirty="0"/>
              <a:t>Gibt es unverrückbare Bedingungen? Grenzen?</a:t>
            </a:r>
          </a:p>
          <a:p>
            <a:endParaRPr lang="de-CH" dirty="0"/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EC88760D-D2F5-B249-69FE-A3BF0E07BAAC}"/>
              </a:ext>
            </a:extLst>
          </p:cNvPr>
          <p:cNvSpPr txBox="1"/>
          <p:nvPr/>
        </p:nvSpPr>
        <p:spPr>
          <a:xfrm>
            <a:off x="2922071" y="2180338"/>
            <a:ext cx="4311656" cy="2809875"/>
          </a:xfrm>
          <a:prstGeom prst="rect">
            <a:avLst/>
          </a:prstGeom>
          <a:solidFill>
            <a:srgbClr val="4BBBBA"/>
          </a:solidFill>
          <a:ln w="28575">
            <a:solidFill>
              <a:schemeClr val="bg1"/>
            </a:solidFill>
          </a:ln>
        </p:spPr>
        <p:txBody>
          <a:bodyPr wrap="square" rtlCol="0">
            <a:noAutofit/>
          </a:bodyPr>
          <a:lstStyle/>
          <a:p>
            <a:r>
              <a:rPr lang="de-CH" u="sng" dirty="0"/>
              <a:t>Handlungsplanung</a:t>
            </a:r>
          </a:p>
          <a:p>
            <a:endParaRPr lang="de-CH" u="sng" dirty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de-CH" dirty="0"/>
              <a:t>Was sind die nächsten Umsetzungsschritte? 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de-CH" dirty="0"/>
              <a:t>Was braucht es noch, um Handeln zu können?</a:t>
            </a:r>
          </a:p>
          <a:p>
            <a:endParaRPr lang="de-CH" dirty="0"/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BB5441E4-6706-AA50-0B45-48D195B28881}"/>
              </a:ext>
            </a:extLst>
          </p:cNvPr>
          <p:cNvSpPr txBox="1"/>
          <p:nvPr/>
        </p:nvSpPr>
        <p:spPr>
          <a:xfrm>
            <a:off x="2914423" y="2191717"/>
            <a:ext cx="4311656" cy="2809875"/>
          </a:xfrm>
          <a:prstGeom prst="rect">
            <a:avLst/>
          </a:prstGeom>
          <a:solidFill>
            <a:srgbClr val="4BBBBA"/>
          </a:solidFill>
          <a:ln w="28575">
            <a:solidFill>
              <a:schemeClr val="bg1"/>
            </a:solidFill>
          </a:ln>
        </p:spPr>
        <p:txBody>
          <a:bodyPr wrap="square" rtlCol="0">
            <a:noAutofit/>
          </a:bodyPr>
          <a:lstStyle/>
          <a:p>
            <a:r>
              <a:rPr lang="de-CH" u="sng" dirty="0"/>
              <a:t>Handlungsplanung</a:t>
            </a:r>
          </a:p>
          <a:p>
            <a:endParaRPr lang="de-CH" u="sng" dirty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de-CH" dirty="0"/>
              <a:t>Wer kann zusätzlich helfen?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de-CH" dirty="0"/>
              <a:t>Welche Ressourcen sind vorhanden?</a:t>
            </a:r>
          </a:p>
          <a:p>
            <a:endParaRPr lang="de-CH" dirty="0"/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A606112E-9866-44FA-7491-F0192B457A29}"/>
              </a:ext>
            </a:extLst>
          </p:cNvPr>
          <p:cNvSpPr txBox="1"/>
          <p:nvPr/>
        </p:nvSpPr>
        <p:spPr>
          <a:xfrm>
            <a:off x="2981229" y="2207349"/>
            <a:ext cx="4311656" cy="2809875"/>
          </a:xfrm>
          <a:prstGeom prst="rect">
            <a:avLst/>
          </a:prstGeom>
          <a:solidFill>
            <a:srgbClr val="4BBBBA"/>
          </a:solidFill>
          <a:ln w="28575">
            <a:solidFill>
              <a:schemeClr val="bg1"/>
            </a:solidFill>
          </a:ln>
        </p:spPr>
        <p:txBody>
          <a:bodyPr wrap="square" rtlCol="0">
            <a:noAutofit/>
          </a:bodyPr>
          <a:lstStyle/>
          <a:p>
            <a:r>
              <a:rPr lang="de-CH" u="sng" dirty="0"/>
              <a:t>Handlungsplanung</a:t>
            </a:r>
          </a:p>
          <a:p>
            <a:endParaRPr lang="de-CH" u="sng" dirty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de-CH" dirty="0"/>
              <a:t>Was sind möglich Stolpersteine?</a:t>
            </a:r>
          </a:p>
          <a:p>
            <a:endParaRPr lang="de-CH" dirty="0"/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7350E781-36C4-2D72-E26D-20EB82B62F79}"/>
              </a:ext>
            </a:extLst>
          </p:cNvPr>
          <p:cNvSpPr txBox="1"/>
          <p:nvPr/>
        </p:nvSpPr>
        <p:spPr>
          <a:xfrm>
            <a:off x="2954871" y="2191442"/>
            <a:ext cx="4311656" cy="2809875"/>
          </a:xfrm>
          <a:prstGeom prst="rect">
            <a:avLst/>
          </a:prstGeom>
          <a:solidFill>
            <a:srgbClr val="4BBBBA"/>
          </a:solidFill>
          <a:ln w="28575">
            <a:solidFill>
              <a:schemeClr val="bg1"/>
            </a:solidFill>
          </a:ln>
        </p:spPr>
        <p:txBody>
          <a:bodyPr wrap="square" rtlCol="0">
            <a:noAutofit/>
          </a:bodyPr>
          <a:lstStyle/>
          <a:p>
            <a:r>
              <a:rPr lang="de-CH" u="sng" dirty="0"/>
              <a:t>Umsetzen</a:t>
            </a:r>
          </a:p>
          <a:p>
            <a:endParaRPr lang="de-CH" u="sng" dirty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de-CH" dirty="0"/>
              <a:t>Der Umgang gelingt im Team. Gemeinsam statt einsam agieren…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de-CH" dirty="0"/>
              <a:t>Lösungen gemeinsam tragen…</a:t>
            </a:r>
          </a:p>
          <a:p>
            <a:endParaRPr lang="de-CH" dirty="0"/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782EA33B-ADB8-69D9-916B-61EE7DFEF816}"/>
              </a:ext>
            </a:extLst>
          </p:cNvPr>
          <p:cNvSpPr txBox="1"/>
          <p:nvPr/>
        </p:nvSpPr>
        <p:spPr>
          <a:xfrm>
            <a:off x="3739441" y="3010989"/>
            <a:ext cx="4311656" cy="2809875"/>
          </a:xfrm>
          <a:prstGeom prst="rect">
            <a:avLst/>
          </a:prstGeom>
          <a:solidFill>
            <a:srgbClr val="4BBBBA"/>
          </a:solidFill>
          <a:ln w="28575">
            <a:solidFill>
              <a:schemeClr val="bg1"/>
            </a:solidFill>
          </a:ln>
        </p:spPr>
        <p:txBody>
          <a:bodyPr wrap="square" rtlCol="0">
            <a:noAutofit/>
          </a:bodyPr>
          <a:lstStyle/>
          <a:p>
            <a:r>
              <a:rPr lang="de-CH" u="sng" dirty="0"/>
              <a:t>Umsetzen</a:t>
            </a:r>
          </a:p>
          <a:p>
            <a:endParaRPr lang="de-CH" u="sng" dirty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de-CH" dirty="0"/>
              <a:t>Fehler und vermeintliche Rückschritte, als Teil vom Prozess akzeptieren und annehmen…</a:t>
            </a:r>
          </a:p>
          <a:p>
            <a:endParaRPr lang="de-CH" dirty="0"/>
          </a:p>
        </p:txBody>
      </p:sp>
      <p:pic>
        <p:nvPicPr>
          <p:cNvPr id="18" name="Grafik 17">
            <a:extLst>
              <a:ext uri="{FF2B5EF4-FFF2-40B4-BE49-F238E27FC236}">
                <a16:creationId xmlns:a16="http://schemas.microsoft.com/office/drawing/2014/main" id="{5249922F-D9A4-9E9A-8D38-9DC7DC8A33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27595" y="809762"/>
            <a:ext cx="2832645" cy="2795697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182F5909-265B-5565-4D5F-A1E1594A8E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7737" y="306000"/>
            <a:ext cx="10333038" cy="530614"/>
          </a:xfrm>
        </p:spPr>
        <p:txBody>
          <a:bodyPr/>
          <a:lstStyle/>
          <a:p>
            <a:r>
              <a:rPr lang="de-CH" dirty="0">
                <a:latin typeface="+mj-lt"/>
              </a:rPr>
              <a:t>Handlungskreis</a:t>
            </a:r>
            <a:endParaRPr lang="de-CH" sz="2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9732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>
            <a:extLst>
              <a:ext uri="{FF2B5EF4-FFF2-40B4-BE49-F238E27FC236}">
                <a16:creationId xmlns:a16="http://schemas.microsoft.com/office/drawing/2014/main" id="{C1FF8A78-EB21-8AF5-07A1-598E1A5E980C}"/>
              </a:ext>
            </a:extLst>
          </p:cNvPr>
          <p:cNvSpPr txBox="1"/>
          <p:nvPr/>
        </p:nvSpPr>
        <p:spPr>
          <a:xfrm>
            <a:off x="2822681" y="2020688"/>
            <a:ext cx="4543449" cy="3169544"/>
          </a:xfrm>
          <a:prstGeom prst="rect">
            <a:avLst/>
          </a:prstGeom>
          <a:solidFill>
            <a:schemeClr val="bg1"/>
          </a:solidFill>
          <a:ln w="76200">
            <a:solidFill>
              <a:srgbClr val="00817D"/>
            </a:solidFill>
            <a:prstDash val="sysDot"/>
          </a:ln>
        </p:spPr>
        <p:txBody>
          <a:bodyPr wrap="square" rtlCol="0">
            <a:noAutofit/>
          </a:bodyPr>
          <a:lstStyle/>
          <a:p>
            <a:endParaRPr lang="de-CH" dirty="0"/>
          </a:p>
          <a:p>
            <a:endParaRPr lang="de-CH" dirty="0"/>
          </a:p>
          <a:p>
            <a:endParaRPr lang="de-CH" dirty="0"/>
          </a:p>
          <a:p>
            <a:endParaRPr lang="de-CH" dirty="0"/>
          </a:p>
          <a:p>
            <a:endParaRPr lang="de-CH" dirty="0"/>
          </a:p>
          <a:p>
            <a:endParaRPr lang="de-CH" dirty="0"/>
          </a:p>
          <a:p>
            <a:endParaRPr lang="de-CH" dirty="0"/>
          </a:p>
          <a:p>
            <a:endParaRPr lang="de-CH" dirty="0"/>
          </a:p>
          <a:p>
            <a:endParaRPr lang="de-CH" dirty="0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80FE48DB-8386-C7FC-E41D-0B0505E81046}"/>
              </a:ext>
            </a:extLst>
          </p:cNvPr>
          <p:cNvSpPr txBox="1"/>
          <p:nvPr/>
        </p:nvSpPr>
        <p:spPr>
          <a:xfrm>
            <a:off x="2938577" y="2200522"/>
            <a:ext cx="4311656" cy="2809875"/>
          </a:xfrm>
          <a:prstGeom prst="rect">
            <a:avLst/>
          </a:prstGeom>
          <a:solidFill>
            <a:srgbClr val="00817D"/>
          </a:solidFill>
          <a:ln w="28575">
            <a:solidFill>
              <a:schemeClr val="bg1"/>
            </a:solidFill>
          </a:ln>
        </p:spPr>
        <p:txBody>
          <a:bodyPr wrap="square" rtlCol="0">
            <a:noAutofit/>
          </a:bodyPr>
          <a:lstStyle/>
          <a:p>
            <a:r>
              <a:rPr lang="de-CH" u="sng" dirty="0"/>
              <a:t>Standortbestimmung</a:t>
            </a:r>
          </a:p>
          <a:p>
            <a:endParaRPr lang="de-CH" dirty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de-CH" dirty="0"/>
              <a:t>Was hat sich verändert?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de-CH" dirty="0"/>
              <a:t>Was ist gleich geblieben?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de-CH" dirty="0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8320C8FA-43FD-939B-9797-0F452C8E2670}"/>
              </a:ext>
            </a:extLst>
          </p:cNvPr>
          <p:cNvSpPr txBox="1"/>
          <p:nvPr/>
        </p:nvSpPr>
        <p:spPr>
          <a:xfrm>
            <a:off x="2938577" y="2223897"/>
            <a:ext cx="4311656" cy="2809875"/>
          </a:xfrm>
          <a:prstGeom prst="rect">
            <a:avLst/>
          </a:prstGeom>
          <a:solidFill>
            <a:srgbClr val="00817D"/>
          </a:solidFill>
          <a:ln w="28575">
            <a:solidFill>
              <a:schemeClr val="bg1"/>
            </a:solidFill>
          </a:ln>
        </p:spPr>
        <p:txBody>
          <a:bodyPr wrap="square" rtlCol="0">
            <a:noAutofit/>
          </a:bodyPr>
          <a:lstStyle/>
          <a:p>
            <a:r>
              <a:rPr lang="de-CH" u="sng" dirty="0"/>
              <a:t>Standortbestimmung</a:t>
            </a:r>
          </a:p>
          <a:p>
            <a:endParaRPr lang="de-CH" dirty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de-CH" dirty="0"/>
              <a:t>Was haben wir erreicht? 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de-CH" dirty="0"/>
              <a:t>Was sind Entwicklungen?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de-CH" dirty="0"/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65C010D1-295A-8054-0BBF-0BCFE62F6E6F}"/>
              </a:ext>
            </a:extLst>
          </p:cNvPr>
          <p:cNvSpPr txBox="1"/>
          <p:nvPr/>
        </p:nvSpPr>
        <p:spPr>
          <a:xfrm>
            <a:off x="2938577" y="2223896"/>
            <a:ext cx="4311656" cy="2809875"/>
          </a:xfrm>
          <a:prstGeom prst="rect">
            <a:avLst/>
          </a:prstGeom>
          <a:solidFill>
            <a:srgbClr val="00817D"/>
          </a:solidFill>
          <a:ln w="28575">
            <a:solidFill>
              <a:schemeClr val="bg1"/>
            </a:solidFill>
          </a:ln>
        </p:spPr>
        <p:txBody>
          <a:bodyPr wrap="square" rtlCol="0">
            <a:noAutofit/>
          </a:bodyPr>
          <a:lstStyle/>
          <a:p>
            <a:r>
              <a:rPr lang="de-CH" u="sng" dirty="0"/>
              <a:t>Rückblick und Ausblick</a:t>
            </a:r>
          </a:p>
          <a:p>
            <a:endParaRPr lang="de-CH" dirty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de-CH" dirty="0"/>
              <a:t>Wurde die erwünschte Situation erreicht?</a:t>
            </a:r>
          </a:p>
          <a:p>
            <a:r>
              <a:rPr lang="de-CH" dirty="0"/>
              <a:t>    </a:t>
            </a:r>
            <a:r>
              <a:rPr lang="de-CH" u="sng" dirty="0"/>
              <a:t>Wenn ja:</a:t>
            </a:r>
            <a:r>
              <a:rPr lang="de-CH" dirty="0"/>
              <a:t> Weshalb?</a:t>
            </a:r>
          </a:p>
          <a:p>
            <a:r>
              <a:rPr lang="de-CH" dirty="0"/>
              <a:t>    Was sind die Erkenntnisse/ Schlüsse </a:t>
            </a:r>
            <a:br>
              <a:rPr lang="de-CH" dirty="0"/>
            </a:br>
            <a:r>
              <a:rPr lang="de-CH" dirty="0"/>
              <a:t>    daraus ? Wie schliessen wir ab?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de-CH" dirty="0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B162F9FE-A381-04CF-D49C-8C17015DFF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73673" y="2899954"/>
            <a:ext cx="3210579" cy="3238137"/>
          </a:xfrm>
          <a:prstGeom prst="rect">
            <a:avLst/>
          </a:prstGeom>
        </p:spPr>
      </p:pic>
      <p:sp>
        <p:nvSpPr>
          <p:cNvPr id="10" name="Textfeld 9">
            <a:extLst>
              <a:ext uri="{FF2B5EF4-FFF2-40B4-BE49-F238E27FC236}">
                <a16:creationId xmlns:a16="http://schemas.microsoft.com/office/drawing/2014/main" id="{5169F290-9E97-1014-0EC3-1A3A6A47DC8B}"/>
              </a:ext>
            </a:extLst>
          </p:cNvPr>
          <p:cNvSpPr txBox="1"/>
          <p:nvPr/>
        </p:nvSpPr>
        <p:spPr>
          <a:xfrm>
            <a:off x="3387069" y="2733348"/>
            <a:ext cx="4311656" cy="2809875"/>
          </a:xfrm>
          <a:prstGeom prst="rect">
            <a:avLst/>
          </a:prstGeom>
          <a:solidFill>
            <a:srgbClr val="00817D"/>
          </a:solidFill>
          <a:ln w="28575">
            <a:solidFill>
              <a:schemeClr val="bg1"/>
            </a:solidFill>
          </a:ln>
        </p:spPr>
        <p:txBody>
          <a:bodyPr wrap="square" rtlCol="0">
            <a:noAutofit/>
          </a:bodyPr>
          <a:lstStyle/>
          <a:p>
            <a:r>
              <a:rPr lang="de-CH" u="sng" dirty="0"/>
              <a:t>Rückblick und Ausblick</a:t>
            </a:r>
          </a:p>
          <a:p>
            <a:endParaRPr lang="de-CH" dirty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de-CH" dirty="0"/>
              <a:t>Wurde die erwünschte Situation erreicht?</a:t>
            </a:r>
          </a:p>
          <a:p>
            <a:r>
              <a:rPr lang="de-CH" dirty="0"/>
              <a:t>    </a:t>
            </a:r>
            <a:r>
              <a:rPr lang="de-CH" u="sng" dirty="0"/>
              <a:t>Wenn nein:</a:t>
            </a:r>
            <a:r>
              <a:rPr lang="de-CH" dirty="0"/>
              <a:t> Weshalb?</a:t>
            </a:r>
          </a:p>
          <a:p>
            <a:r>
              <a:rPr lang="de-CH" dirty="0"/>
              <a:t>    Wo besteht Anpassungsbedarf?</a:t>
            </a:r>
          </a:p>
          <a:p>
            <a:r>
              <a:rPr lang="de-CH" dirty="0"/>
              <a:t>    Was hat gefehlt? Was sind die</a:t>
            </a:r>
          </a:p>
          <a:p>
            <a:r>
              <a:rPr lang="de-CH" dirty="0"/>
              <a:t>    nächsten Schritte?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de-CH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36B62B7-712F-B3CD-C3CD-792062527F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7737" y="306000"/>
            <a:ext cx="10333038" cy="530614"/>
          </a:xfrm>
        </p:spPr>
        <p:txBody>
          <a:bodyPr/>
          <a:lstStyle/>
          <a:p>
            <a:r>
              <a:rPr lang="de-CH" dirty="0">
                <a:latin typeface="+mj-lt"/>
              </a:rPr>
              <a:t>Handlungskreis</a:t>
            </a:r>
            <a:endParaRPr lang="de-CH" sz="2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50139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ildplatzhalter 7">
            <a:extLst>
              <a:ext uri="{FF2B5EF4-FFF2-40B4-BE49-F238E27FC236}">
                <a16:creationId xmlns:a16="http://schemas.microsoft.com/office/drawing/2014/main" id="{200806BD-91C9-4C41-B905-765C546F0794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solidFill>
            <a:srgbClr val="960055"/>
          </a:solidFill>
        </p:spPr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F7B4435-FB30-466A-90C0-5C84BEE3409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2" name="Untertitel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6" name="Textfeld 10">
            <a:extLst>
              <a:ext uri="{FF2B5EF4-FFF2-40B4-BE49-F238E27FC236}">
                <a16:creationId xmlns:a16="http://schemas.microsoft.com/office/drawing/2014/main" id="{A669BD83-B52C-1C6C-8568-B9FB7D3934C8}"/>
              </a:ext>
            </a:extLst>
          </p:cNvPr>
          <p:cNvSpPr txBox="1"/>
          <p:nvPr/>
        </p:nvSpPr>
        <p:spPr>
          <a:xfrm>
            <a:off x="0" y="14979"/>
            <a:ext cx="12191998" cy="6401696"/>
          </a:xfrm>
          <a:prstGeom prst="rect">
            <a:avLst/>
          </a:prstGeom>
          <a:gradFill flip="none" rotWithShape="1">
            <a:gsLst>
              <a:gs pos="0">
                <a:srgbClr val="E8424D"/>
              </a:gs>
              <a:gs pos="45000">
                <a:srgbClr val="4BBBBA"/>
              </a:gs>
            </a:gsLst>
            <a:lin ang="10800000" scaled="1"/>
            <a:tileRect/>
          </a:gra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400"/>
              </a:lnSpc>
            </a:pPr>
            <a:r>
              <a:rPr lang="de-CH" sz="1300" dirty="0">
                <a:effectLst/>
                <a:latin typeface="Arial Black" panose="020B0A040201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ts val="1400"/>
              </a:lnSpc>
            </a:pPr>
            <a:endParaRPr lang="de-CH" sz="1300" dirty="0">
              <a:latin typeface="Arial Black" panose="020B0A040201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400"/>
              </a:lnSpc>
            </a:pPr>
            <a:endParaRPr lang="de-CH" sz="1300" dirty="0">
              <a:effectLst/>
              <a:latin typeface="Arial Black" panose="020B0A040201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400"/>
              </a:lnSpc>
            </a:pPr>
            <a:endParaRPr lang="de-CH" sz="1300" dirty="0">
              <a:latin typeface="Arial Black" panose="020B0A040201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400"/>
              </a:lnSpc>
            </a:pPr>
            <a:endParaRPr lang="de-CH" sz="1300" dirty="0">
              <a:effectLst/>
              <a:latin typeface="HelveticaNeue LT 45 Light" panose="020B0403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1400"/>
              </a:lnSpc>
            </a:pPr>
            <a:endParaRPr lang="de-CH" sz="4800" dirty="0">
              <a:latin typeface="Arial Black" panose="020B0A040201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1400"/>
              </a:lnSpc>
            </a:pPr>
            <a:endParaRPr lang="de-CH" sz="1100" dirty="0"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ts val="1400"/>
              </a:lnSpc>
              <a:spcAft>
                <a:spcPts val="1400"/>
              </a:spcAft>
            </a:pPr>
            <a:endParaRPr lang="de-CH" sz="4800" dirty="0">
              <a:effectLst/>
              <a:latin typeface="+mj-lt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ts val="1400"/>
              </a:lnSpc>
              <a:spcAft>
                <a:spcPts val="1400"/>
              </a:spcAft>
            </a:pPr>
            <a:r>
              <a:rPr lang="de-CH" sz="1700" b="1" dirty="0">
                <a:effectLst/>
                <a:latin typeface="HelveticaNeue LT 55 Roman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 </a:t>
            </a:r>
            <a:endParaRPr lang="de-CH" sz="1100" dirty="0"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400"/>
              </a:lnSpc>
            </a:pPr>
            <a:r>
              <a:rPr lang="de-CH" sz="1700" b="1" dirty="0">
                <a:effectLst/>
                <a:latin typeface="HelveticaNeue LT 45 Light" panose="020B0403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 </a:t>
            </a:r>
            <a:endParaRPr lang="de-CH" sz="1100" dirty="0"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7569347"/>
      </p:ext>
    </p:extLst>
  </p:cSld>
  <p:clrMapOvr>
    <a:masterClrMapping/>
  </p:clrMapOvr>
</p:sld>
</file>

<file path=ppt/theme/theme1.xml><?xml version="1.0" encoding="utf-8"?>
<a:theme xmlns:a="http://schemas.openxmlformats.org/drawingml/2006/main" name="Stadt Zürich">
  <a:themeElements>
    <a:clrScheme name="Benutzerdefiniert 1">
      <a:dk1>
        <a:srgbClr val="000000"/>
      </a:dk1>
      <a:lt1>
        <a:srgbClr val="FFFFFF"/>
      </a:lt1>
      <a:dk2>
        <a:srgbClr val="0F05A0"/>
      </a:dk2>
      <a:lt2>
        <a:srgbClr val="FFFFFF"/>
      </a:lt2>
      <a:accent1>
        <a:srgbClr val="3431DE"/>
      </a:accent1>
      <a:accent2>
        <a:srgbClr val="A31413"/>
      </a:accent2>
      <a:accent3>
        <a:srgbClr val="EB5E00"/>
      </a:accent3>
      <a:accent4>
        <a:srgbClr val="FBB900"/>
      </a:accent4>
      <a:accent5>
        <a:srgbClr val="06751E"/>
      </a:accent5>
      <a:accent6>
        <a:srgbClr val="989898"/>
      </a:accent6>
      <a:hlink>
        <a:srgbClr val="0F05A0"/>
      </a:hlink>
      <a:folHlink>
        <a:srgbClr val="0F05A0"/>
      </a:folHlink>
    </a:clrScheme>
    <a:fontScheme name="STZ_Fonts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6"/>
        </a:solidFill>
        <a:ln>
          <a:noFill/>
        </a:ln>
      </a:spPr>
      <a:bodyPr lIns="0" tIns="0" rIns="0" bIns="0" rtlCol="0" anchor="t" anchorCtr="0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Stadt Zürich - Farben">
        <a:dk1>
          <a:srgbClr val="000000"/>
        </a:dk1>
        <a:lt1>
          <a:srgbClr val="FFFFFF"/>
        </a:lt1>
        <a:dk2>
          <a:srgbClr val="0F05A0"/>
        </a:dk2>
        <a:lt2>
          <a:srgbClr val="FFFFFF"/>
        </a:lt2>
        <a:accent1>
          <a:srgbClr val="3431DE"/>
        </a:accent1>
        <a:accent2>
          <a:srgbClr val="A31413"/>
        </a:accent2>
        <a:accent3>
          <a:srgbClr val="EB5E00"/>
        </a:accent3>
        <a:accent4>
          <a:srgbClr val="FBB900"/>
        </a:accent4>
        <a:accent5>
          <a:srgbClr val="06751E"/>
        </a:accent5>
        <a:accent6>
          <a:srgbClr val="989898"/>
        </a:accent6>
        <a:hlink>
          <a:srgbClr val="0F05A0"/>
        </a:hlink>
        <a:folHlink>
          <a:srgbClr val="B2CCD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custClrLst>
    <a:custClr name="Zitronengelb 70">
      <a:srgbClr val="CCBA10"/>
    </a:custClr>
    <a:custClr name="Zitronengelb 40">
      <a:srgbClr val="FFF369"/>
    </a:custClr>
    <a:custClr name="Lemongrass 70">
      <a:srgbClr val="92A210"/>
    </a:custClr>
    <a:custClr name="Lemongrass 40">
      <a:srgbClr val="E0E721"/>
    </a:custClr>
    <a:custClr name="Lindengrün 70">
      <a:srgbClr val="53831B"/>
    </a:custClr>
    <a:custClr name="Lindengrün 40">
      <a:srgbClr val="B9D55C"/>
    </a:custClr>
    <a:custClr name="Kleeblatt 70">
      <a:srgbClr val="06751E"/>
    </a:custClr>
    <a:custClr name="Kleeblatt 40">
      <a:srgbClr val="8ECF69"/>
    </a:custClr>
    <a:custClr name="Tannengrün 70">
      <a:srgbClr val="006831"/>
    </a:custClr>
    <a:custClr name="Tannengrün 40">
      <a:srgbClr val="65CD8C"/>
    </a:custClr>
    <a:custClr name="Petrol 70">
      <a:srgbClr val="005857"/>
    </a:custClr>
    <a:custClr name="Petrol 40">
      <a:srgbClr val="2AC7C7"/>
    </a:custClr>
    <a:custClr name="Cyan 70">
      <a:srgbClr val="004D76"/>
    </a:custClr>
    <a:custClr name="Cyan 40">
      <a:srgbClr val="23C3F1"/>
    </a:custClr>
    <a:custClr name="Kobaltblau 70">
      <a:srgbClr val="002F96"/>
    </a:custClr>
    <a:custClr name="Kobaltblau 40">
      <a:srgbClr val="46B2FF"/>
    </a:custClr>
    <a:custClr name="Mitternachtsblau 70 – Züriblau">
      <a:srgbClr val="0F05A0"/>
    </a:custClr>
    <a:custClr name="Mitternachtsblau 40">
      <a:srgbClr val="6496FF"/>
    </a:custClr>
    <a:custClr name="Violett 70">
      <a:srgbClr val="512480"/>
    </a:custClr>
    <a:custClr name="Violett 40">
      <a:srgbClr val="BC92FF"/>
    </a:custClr>
    <a:custClr name="Magenta 70">
      <a:srgbClr val="960055"/>
    </a:custClr>
    <a:custClr name="Magenta 40">
      <a:srgbClr val="F36BA6"/>
    </a:custClr>
    <a:custClr name="Rot 70">
      <a:srgbClr val="A31413"/>
    </a:custClr>
    <a:custClr name="Rot 40">
      <a:srgbClr val="FB737E"/>
    </a:custClr>
    <a:custClr name="Koralle 70">
      <a:srgbClr val="B80B2E"/>
    </a:custClr>
    <a:custClr name="Koralle 40">
      <a:srgbClr val="F18785"/>
    </a:custClr>
    <a:custClr name="Orange 70">
      <a:srgbClr val="B23A01"/>
    </a:custClr>
    <a:custClr name="Orange 40">
      <a:srgbClr val="F6A960"/>
    </a:custClr>
    <a:custClr name="Sonnengelb 70">
      <a:srgbClr val="C08600"/>
    </a:custClr>
    <a:custClr name="Sonnengelb 40">
      <a:srgbClr val="FFDF61"/>
    </a:custClr>
    <a:custClr name="Ocker 70">
      <a:srgbClr val="9A5B01"/>
    </a:custClr>
    <a:custClr name="Ocker 40">
      <a:srgbClr val="DA9E49"/>
    </a:custClr>
    <a:custClr name="Warm Gray 70">
      <a:srgbClr val="545050"/>
    </a:custClr>
    <a:custClr name="Warm Gray 40">
      <a:srgbClr val="ACA8A8"/>
    </a:custClr>
    <a:custClr name="Gray 70">
      <a:srgbClr val="7D7D7C"/>
    </a:custClr>
    <a:custClr name="Gray 40">
      <a:srgbClr val="C1C2C2"/>
    </a:custClr>
    <a:custClr name="Cool Gray 70">
      <a:srgbClr val="3D575E"/>
    </a:custClr>
    <a:custClr name="Cool Gray 40">
      <a:srgbClr val="8DAFBC"/>
    </a:custClr>
  </a:custClrLst>
  <a:extLst>
    <a:ext uri="{05A4C25C-085E-4340-85A3-A5531E510DB2}">
      <thm15:themeFamily xmlns:thm15="http://schemas.microsoft.com/office/thememl/2012/main" name="KSBLZ_Präsentation.potx" id="{E4F63C1C-2867-4C56-BE58-EA6B87C62B9E}" vid="{E04894C8-3991-4DA1-8267-B6580D1AB163}"/>
    </a:ext>
  </a:extLst>
</a:theme>
</file>

<file path=ppt/theme/theme2.xml><?xml version="1.0" encoding="utf-8"?>
<a:theme xmlns:a="http://schemas.openxmlformats.org/drawingml/2006/main" name="Office">
  <a:themeElements>
    <a:clrScheme name="STZ_Farben">
      <a:dk1>
        <a:srgbClr val="000000"/>
      </a:dk1>
      <a:lt1>
        <a:srgbClr val="FFFFFF"/>
      </a:lt1>
      <a:dk2>
        <a:srgbClr val="0F05A0"/>
      </a:dk2>
      <a:lt2>
        <a:srgbClr val="FFFFFF"/>
      </a:lt2>
      <a:accent1>
        <a:srgbClr val="005CA9"/>
      </a:accent1>
      <a:accent2>
        <a:srgbClr val="83072A"/>
      </a:accent2>
      <a:accent3>
        <a:srgbClr val="EB5E04"/>
      </a:accent3>
      <a:accent4>
        <a:srgbClr val="FBBA00"/>
      </a:accent4>
      <a:accent5>
        <a:srgbClr val="007229"/>
      </a:accent5>
      <a:accent6>
        <a:srgbClr val="9B9B9B"/>
      </a:accent6>
      <a:hlink>
        <a:srgbClr val="0F05A0"/>
      </a:hlink>
      <a:folHlink>
        <a:srgbClr val="BECED6"/>
      </a:folHlink>
    </a:clrScheme>
    <a:fontScheme name="STZ_Fonts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STZ_Farben">
      <a:dk1>
        <a:srgbClr val="000000"/>
      </a:dk1>
      <a:lt1>
        <a:srgbClr val="FFFFFF"/>
      </a:lt1>
      <a:dk2>
        <a:srgbClr val="0F05A0"/>
      </a:dk2>
      <a:lt2>
        <a:srgbClr val="FFFFFF"/>
      </a:lt2>
      <a:accent1>
        <a:srgbClr val="005CA9"/>
      </a:accent1>
      <a:accent2>
        <a:srgbClr val="83072A"/>
      </a:accent2>
      <a:accent3>
        <a:srgbClr val="EB5E04"/>
      </a:accent3>
      <a:accent4>
        <a:srgbClr val="FBBA00"/>
      </a:accent4>
      <a:accent5>
        <a:srgbClr val="007229"/>
      </a:accent5>
      <a:accent6>
        <a:srgbClr val="9B9B9B"/>
      </a:accent6>
      <a:hlink>
        <a:srgbClr val="0F05A0"/>
      </a:hlink>
      <a:folHlink>
        <a:srgbClr val="BECED6"/>
      </a:folHlink>
    </a:clrScheme>
    <a:fontScheme name="STZ_Fonts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8C76E9C1FBCFA49928154C8D84EDEF0" ma:contentTypeVersion="2" ma:contentTypeDescription="Ein neues Dokument erstellen." ma:contentTypeScope="" ma:versionID="01bb1c5541825c826e9b2e1226d96a1f">
  <xsd:schema xmlns:xsd="http://www.w3.org/2001/XMLSchema" xmlns:xs="http://www.w3.org/2001/XMLSchema" xmlns:p="http://schemas.microsoft.com/office/2006/metadata/properties" xmlns:ns2="30e58c1e-190c-4b35-b7a1-cd0fb4c33f69" targetNamespace="http://schemas.microsoft.com/office/2006/metadata/properties" ma:root="true" ma:fieldsID="f60c35015d1fd8c20e94f5b36d9f1f3c" ns2:_="">
    <xsd:import namespace="30e58c1e-190c-4b35-b7a1-cd0fb4c33f69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0e58c1e-190c-4b35-b7a1-cd0fb4c33f6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Freigegeben für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6A1CC0A-8DBE-4659-B583-D3FA53713438}">
  <ds:schemaRefs>
    <ds:schemaRef ds:uri="http://www.w3.org/XML/1998/namespace"/>
    <ds:schemaRef ds:uri="http://purl.org/dc/elements/1.1/"/>
    <ds:schemaRef ds:uri="http://purl.org/dc/dcmitype/"/>
    <ds:schemaRef ds:uri="30e58c1e-190c-4b35-b7a1-cd0fb4c33f69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purl.org/dc/terms/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C9A597EB-3E50-44CF-A151-A08F4597C3F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0e58c1e-190c-4b35-b7a1-cd0fb4c33f6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5906D67-63CE-42C0-8EA5-43D4847393F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KSBU_Präsentation</Template>
  <TotalTime>0</TotalTime>
  <Words>647</Words>
  <Application>Microsoft Office PowerPoint</Application>
  <PresentationFormat>Breitbild</PresentationFormat>
  <Paragraphs>229</Paragraphs>
  <Slides>8</Slides>
  <Notes>4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5" baseType="lpstr">
      <vt:lpstr>Arial</vt:lpstr>
      <vt:lpstr>Arial Black</vt:lpstr>
      <vt:lpstr>Courier New</vt:lpstr>
      <vt:lpstr>HelveticaNeue LT 45 Light</vt:lpstr>
      <vt:lpstr>HelveticaNeue LT 55 Roman</vt:lpstr>
      <vt:lpstr>Wingdings</vt:lpstr>
      <vt:lpstr>Stadt Zürich</vt:lpstr>
      <vt:lpstr>PowerPoint-Präsentation</vt:lpstr>
      <vt:lpstr>Anleitung</vt:lpstr>
      <vt:lpstr>Handlungskreis</vt:lpstr>
      <vt:lpstr>Handlungskreis</vt:lpstr>
      <vt:lpstr>Handlungskreis</vt:lpstr>
      <vt:lpstr>Handlungskreis</vt:lpstr>
      <vt:lpstr>Handlungskreis</vt:lpstr>
      <vt:lpstr>PowerPoint-Präsentation</vt:lpstr>
    </vt:vector>
  </TitlesOfParts>
  <Manager>Christian Zöpfel</Manager>
  <Company>Stadt Zürich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Schriftgrösse 52 Pt Hier steht ein längerer Titel bis drei Zeilen</dc:title>
  <dc:subject>Stadt Zürich</dc:subject>
  <dc:creator>Berfin Bakir (ssdbzc5t)</dc:creator>
  <cp:keywords>Stadt Zürich</cp:keywords>
  <dc:description>Stadt Zürich</dc:description>
  <cp:lastModifiedBy>Martina Keller (ssdbqq53)</cp:lastModifiedBy>
  <cp:revision>247</cp:revision>
  <cp:lastPrinted>2023-05-22T05:36:40Z</cp:lastPrinted>
  <dcterms:created xsi:type="dcterms:W3CDTF">2022-03-02T14:29:58Z</dcterms:created>
  <dcterms:modified xsi:type="dcterms:W3CDTF">2023-09-05T07:02:45Z</dcterms:modified>
  <cp:category>Farben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bel">
    <vt:i4>0</vt:i4>
  </property>
  <property fmtid="{D5CDD505-2E9C-101B-9397-08002B2CF9AE}" pid="3" name="ContentTypeId">
    <vt:lpwstr>0x01010008C76E9C1FBCFA49928154C8D84EDEF0</vt:lpwstr>
  </property>
</Properties>
</file>